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375" r:id="rId2"/>
    <p:sldId id="387" r:id="rId3"/>
    <p:sldId id="394" r:id="rId4"/>
    <p:sldId id="298" r:id="rId5"/>
    <p:sldId id="389" r:id="rId6"/>
    <p:sldId id="391" r:id="rId7"/>
    <p:sldId id="392" r:id="rId8"/>
    <p:sldId id="273" r:id="rId9"/>
    <p:sldId id="388" r:id="rId10"/>
    <p:sldId id="385" r:id="rId11"/>
  </p:sldIdLst>
  <p:sldSz cx="12192000" cy="6858000"/>
  <p:notesSz cx="6858000" cy="9144000"/>
  <p:defaultTextStyle>
    <a:defPPr rtl="0">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ção Padrão" id="{94A283B7-28CB-4567-9801-EA5C8623A35C}">
          <p14:sldIdLst>
            <p14:sldId id="375"/>
            <p14:sldId id="387"/>
            <p14:sldId id="394"/>
            <p14:sldId id="298"/>
            <p14:sldId id="389"/>
            <p14:sldId id="391"/>
            <p14:sldId id="392"/>
            <p14:sldId id="273"/>
            <p14:sldId id="388"/>
            <p14:sldId id="38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993" autoAdjust="0"/>
  </p:normalViewPr>
  <p:slideViewPr>
    <p:cSldViewPr snapToGrid="0" snapToObjects="1">
      <p:cViewPr varScale="1">
        <p:scale>
          <a:sx n="97" d="100"/>
          <a:sy n="97" d="100"/>
        </p:scale>
        <p:origin x="72" y="500"/>
      </p:cViewPr>
      <p:guideLst>
        <p:guide orient="horz" pos="2160"/>
        <p:guide pos="3840"/>
      </p:guideLst>
    </p:cSldViewPr>
  </p:slideViewPr>
  <p:outlineViewPr>
    <p:cViewPr>
      <p:scale>
        <a:sx n="33" d="100"/>
        <a:sy n="33" d="100"/>
      </p:scale>
      <p:origin x="0" y="-446"/>
    </p:cViewPr>
  </p:outlineViewPr>
  <p:notesTextViewPr>
    <p:cViewPr>
      <p:scale>
        <a:sx n="1" d="1"/>
        <a:sy n="1" d="1"/>
      </p:scale>
      <p:origin x="0" y="0"/>
    </p:cViewPr>
  </p:notesTextViewPr>
  <p:notesViewPr>
    <p:cSldViewPr snapToGrid="0" snapToObjects="1">
      <p:cViewPr varScale="1">
        <p:scale>
          <a:sx n="84" d="100"/>
          <a:sy n="84" d="100"/>
        </p:scale>
        <p:origin x="216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F2F17359-000A-9044-B834-9FBD0018D5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t-BR"/>
          </a:p>
        </p:txBody>
      </p:sp>
      <p:sp>
        <p:nvSpPr>
          <p:cNvPr id="3" name="Espaço Reservado para Data 2">
            <a:extLst>
              <a:ext uri="{FF2B5EF4-FFF2-40B4-BE49-F238E27FC236}">
                <a16:creationId xmlns:a16="http://schemas.microsoft.com/office/drawing/2014/main" id="{FC98B882-BA21-D947-B59A-B375F7B018C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4058116-248D-444D-B5FE-B5EAD39DE55E}" type="datetime1">
              <a:rPr lang="pt-BR" smtClean="0"/>
              <a:pPr rtl="0"/>
              <a:t>04.abr.2021</a:t>
            </a:fld>
            <a:endParaRPr lang="pt-BR"/>
          </a:p>
        </p:txBody>
      </p:sp>
      <p:sp>
        <p:nvSpPr>
          <p:cNvPr id="4" name="Espaço Reservado para Rodapé 3">
            <a:extLst>
              <a:ext uri="{FF2B5EF4-FFF2-40B4-BE49-F238E27FC236}">
                <a16:creationId xmlns:a16="http://schemas.microsoft.com/office/drawing/2014/main" id="{8219AD5B-1A75-1A4A-8459-A96AB79E9D2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t-BR"/>
          </a:p>
        </p:txBody>
      </p:sp>
      <p:sp>
        <p:nvSpPr>
          <p:cNvPr id="5" name="Espaço Reservado para o Número do Slide 4">
            <a:extLst>
              <a:ext uri="{FF2B5EF4-FFF2-40B4-BE49-F238E27FC236}">
                <a16:creationId xmlns:a16="http://schemas.microsoft.com/office/drawing/2014/main" id="{C49C6818-84EB-2D43-AA44-FC64C4595BF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B28A1AC-D174-D44D-BB31-612041F19AA1}" type="slidenum">
              <a:rPr lang="pt-BR" smtClean="0"/>
              <a:pPr rtl="0"/>
              <a:t>‹nº›</a:t>
            </a:fld>
            <a:endParaRPr lang="pt-BR"/>
          </a:p>
        </p:txBody>
      </p:sp>
    </p:spTree>
    <p:extLst>
      <p:ext uri="{BB962C8B-B14F-4D97-AF65-F5344CB8AC3E}">
        <p14:creationId xmlns:p14="http://schemas.microsoft.com/office/powerpoint/2010/main" val="35751703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noProof="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A66868-9967-4286-9B08-8D6F3C14CA57}" type="datetime1">
              <a:rPr lang="pt-BR" noProof="0" smtClean="0"/>
              <a:pPr/>
              <a:t>04.abr.2021</a:t>
            </a:fld>
            <a:endParaRPr lang="pt-BR" noProof="0"/>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noProof="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noProof="0"/>
              <a:t>Clique para editar os estilos de texto Mestres</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noProof="0"/>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F5438F-2890-46B9-BD8A-C9EE91F876FC}" type="slidenum">
              <a:rPr lang="pt-BR" noProof="0" smtClean="0"/>
              <a:pPr/>
              <a:t>‹nº›</a:t>
            </a:fld>
            <a:endParaRPr lang="pt-BR" noProof="0"/>
          </a:p>
        </p:txBody>
      </p:sp>
    </p:spTree>
    <p:extLst>
      <p:ext uri="{BB962C8B-B14F-4D97-AF65-F5344CB8AC3E}">
        <p14:creationId xmlns:p14="http://schemas.microsoft.com/office/powerpoint/2010/main" val="350694305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8DF5438F-2890-46B9-BD8A-C9EE91F876FC}" type="slidenum">
              <a:rPr lang="pt-BR" smtClean="0"/>
              <a:pPr/>
              <a:t>1</a:t>
            </a:fld>
            <a:endParaRPr lang="pt-BR"/>
          </a:p>
        </p:txBody>
      </p:sp>
    </p:spTree>
    <p:extLst>
      <p:ext uri="{BB962C8B-B14F-4D97-AF65-F5344CB8AC3E}">
        <p14:creationId xmlns:p14="http://schemas.microsoft.com/office/powerpoint/2010/main" val="3302058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8DF5438F-2890-46B9-BD8A-C9EE91F876FC}" type="slidenum">
              <a:rPr lang="pt-BR" smtClean="0"/>
              <a:pPr/>
              <a:t>3</a:t>
            </a:fld>
            <a:endParaRPr lang="pt-BR"/>
          </a:p>
        </p:txBody>
      </p:sp>
    </p:spTree>
    <p:extLst>
      <p:ext uri="{BB962C8B-B14F-4D97-AF65-F5344CB8AC3E}">
        <p14:creationId xmlns:p14="http://schemas.microsoft.com/office/powerpoint/2010/main" val="528883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8DF5438F-2890-46B9-BD8A-C9EE91F876FC}" type="slidenum">
              <a:rPr lang="pt-BR" smtClean="0"/>
              <a:pPr/>
              <a:t>4</a:t>
            </a:fld>
            <a:endParaRPr lang="pt-BR"/>
          </a:p>
        </p:txBody>
      </p:sp>
    </p:spTree>
    <p:extLst>
      <p:ext uri="{BB962C8B-B14F-4D97-AF65-F5344CB8AC3E}">
        <p14:creationId xmlns:p14="http://schemas.microsoft.com/office/powerpoint/2010/main" val="20396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8DF5438F-2890-46B9-BD8A-C9EE91F876FC}" type="slidenum">
              <a:rPr lang="pt-BR" smtClean="0"/>
              <a:pPr/>
              <a:t>5</a:t>
            </a:fld>
            <a:endParaRPr lang="pt-BR"/>
          </a:p>
        </p:txBody>
      </p:sp>
    </p:spTree>
    <p:extLst>
      <p:ext uri="{BB962C8B-B14F-4D97-AF65-F5344CB8AC3E}">
        <p14:creationId xmlns:p14="http://schemas.microsoft.com/office/powerpoint/2010/main" val="3333646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8DF5438F-2890-46B9-BD8A-C9EE91F876FC}" type="slidenum">
              <a:rPr lang="pt-BR" smtClean="0"/>
              <a:pPr/>
              <a:t>6</a:t>
            </a:fld>
            <a:endParaRPr lang="pt-BR"/>
          </a:p>
        </p:txBody>
      </p:sp>
    </p:spTree>
    <p:extLst>
      <p:ext uri="{BB962C8B-B14F-4D97-AF65-F5344CB8AC3E}">
        <p14:creationId xmlns:p14="http://schemas.microsoft.com/office/powerpoint/2010/main" val="306187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8DF5438F-2890-46B9-BD8A-C9EE91F876FC}" type="slidenum">
              <a:rPr lang="pt-BR" smtClean="0"/>
              <a:pPr/>
              <a:t>7</a:t>
            </a:fld>
            <a:endParaRPr lang="pt-BR"/>
          </a:p>
        </p:txBody>
      </p:sp>
    </p:spTree>
    <p:extLst>
      <p:ext uri="{BB962C8B-B14F-4D97-AF65-F5344CB8AC3E}">
        <p14:creationId xmlns:p14="http://schemas.microsoft.com/office/powerpoint/2010/main" val="4148272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8DF5438F-2890-46B9-BD8A-C9EE91F876FC}" type="slidenum">
              <a:rPr lang="pt-BR" smtClean="0"/>
              <a:pPr/>
              <a:t>8</a:t>
            </a:fld>
            <a:endParaRPr lang="pt-BR"/>
          </a:p>
        </p:txBody>
      </p:sp>
    </p:spTree>
    <p:extLst>
      <p:ext uri="{BB962C8B-B14F-4D97-AF65-F5344CB8AC3E}">
        <p14:creationId xmlns:p14="http://schemas.microsoft.com/office/powerpoint/2010/main" val="2385962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8DF5438F-2890-46B9-BD8A-C9EE91F876FC}" type="slidenum">
              <a:rPr lang="pt-BR" smtClean="0"/>
              <a:pPr/>
              <a:t>9</a:t>
            </a:fld>
            <a:endParaRPr lang="pt-BR"/>
          </a:p>
        </p:txBody>
      </p:sp>
    </p:spTree>
    <p:extLst>
      <p:ext uri="{BB962C8B-B14F-4D97-AF65-F5344CB8AC3E}">
        <p14:creationId xmlns:p14="http://schemas.microsoft.com/office/powerpoint/2010/main" val="2186366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presentação Title_2">
    <p:spTree>
      <p:nvGrpSpPr>
        <p:cNvPr id="1" name=""/>
        <p:cNvGrpSpPr/>
        <p:nvPr/>
      </p:nvGrpSpPr>
      <p:grpSpPr>
        <a:xfrm>
          <a:off x="0" y="0"/>
          <a:ext cx="0" cy="0"/>
          <a:chOff x="0" y="0"/>
          <a:chExt cx="0" cy="0"/>
        </a:xfrm>
      </p:grpSpPr>
      <p:sp>
        <p:nvSpPr>
          <p:cNvPr id="6" name="Espaço Reservado para Imagem 5">
            <a:extLst>
              <a:ext uri="{FF2B5EF4-FFF2-40B4-BE49-F238E27FC236}">
                <a16:creationId xmlns:a16="http://schemas.microsoft.com/office/drawing/2014/main" id="{37D7B648-BE60-43F4-8E11-2AB267410D48}"/>
              </a:ext>
            </a:extLst>
          </p:cNvPr>
          <p:cNvSpPr>
            <a:spLocks noGrp="1"/>
          </p:cNvSpPr>
          <p:nvPr>
            <p:ph type="pic" sz="quarter" idx="10"/>
          </p:nvPr>
        </p:nvSpPr>
        <p:spPr>
          <a:xfrm>
            <a:off x="-2946" y="0"/>
            <a:ext cx="6098946"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rtlCol="0">
            <a:noAutofit/>
          </a:bodyPr>
          <a:lstStyle/>
          <a:p>
            <a:pPr rtl="0"/>
            <a:r>
              <a:rPr lang="pt-BR" noProof="0"/>
              <a:t>Clique no ícone para adicionar uma imagem</a:t>
            </a:r>
          </a:p>
        </p:txBody>
      </p:sp>
      <p:sp>
        <p:nvSpPr>
          <p:cNvPr id="4" name="Espaço Reservado para Texto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6487905" y="5286196"/>
            <a:ext cx="4179375" cy="356462"/>
          </a:xfrm>
        </p:spPr>
        <p:txBody>
          <a:bodyPr lIns="0" rIns="0" rtlCol="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pt-BR" noProof="0"/>
              <a:t>Insira o subtítulo aqui</a:t>
            </a:r>
          </a:p>
        </p:txBody>
      </p:sp>
      <p:sp>
        <p:nvSpPr>
          <p:cNvPr id="5" name="Título 1">
            <a:extLst>
              <a:ext uri="{FF2B5EF4-FFF2-40B4-BE49-F238E27FC236}">
                <a16:creationId xmlns:a16="http://schemas.microsoft.com/office/drawing/2014/main" id="{BBC2EA4E-1692-1548-A245-3DC65B856DEB}"/>
              </a:ext>
            </a:extLst>
          </p:cNvPr>
          <p:cNvSpPr>
            <a:spLocks noGrp="1"/>
          </p:cNvSpPr>
          <p:nvPr>
            <p:ph type="ctrTitle" hasCustomPrompt="1"/>
          </p:nvPr>
        </p:nvSpPr>
        <p:spPr>
          <a:xfrm>
            <a:off x="6487905" y="2715790"/>
            <a:ext cx="4179376" cy="2387600"/>
          </a:xfrm>
        </p:spPr>
        <p:txBody>
          <a:bodyPr lIns="0" rIns="0" rtlCol="0" anchor="b">
            <a:normAutofit/>
          </a:bodyPr>
          <a:lstStyle>
            <a:lvl1pPr algn="r">
              <a:defRPr sz="4800" b="0" i="0" cap="all" baseline="0">
                <a:solidFill>
                  <a:schemeClr val="accent4">
                    <a:lumMod val="75000"/>
                  </a:schemeClr>
                </a:solidFill>
                <a:latin typeface="Sagona ExtraLight" panose="02020303050505020204" pitchFamily="18" charset="0"/>
              </a:defRPr>
            </a:lvl1pPr>
          </a:lstStyle>
          <a:p>
            <a:pPr rtl="0"/>
            <a:r>
              <a:rPr lang="pt-BR" noProof="0"/>
              <a:t>Clique para editar o estilo de título Mestre</a:t>
            </a:r>
          </a:p>
        </p:txBody>
      </p:sp>
      <p:cxnSp>
        <p:nvCxnSpPr>
          <p:cNvPr id="7" name="Conector Reto 6">
            <a:extLst>
              <a:ext uri="{FF2B5EF4-FFF2-40B4-BE49-F238E27FC236}">
                <a16:creationId xmlns:a16="http://schemas.microsoft.com/office/drawing/2014/main" id="{ED7A90A1-A930-7E45-A0C6-7B528BC17B68}"/>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289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sória Slide_2">
    <p:spTree>
      <p:nvGrpSpPr>
        <p:cNvPr id="1" name=""/>
        <p:cNvGrpSpPr/>
        <p:nvPr/>
      </p:nvGrpSpPr>
      <p:grpSpPr>
        <a:xfrm>
          <a:off x="0" y="0"/>
          <a:ext cx="0" cy="0"/>
          <a:chOff x="0" y="0"/>
          <a:chExt cx="0" cy="0"/>
        </a:xfrm>
      </p:grpSpPr>
      <p:sp>
        <p:nvSpPr>
          <p:cNvPr id="6" name="Espaço Reservado para Imagem 5">
            <a:extLst>
              <a:ext uri="{FF2B5EF4-FFF2-40B4-BE49-F238E27FC236}">
                <a16:creationId xmlns:a16="http://schemas.microsoft.com/office/drawing/2014/main" id="{37D7B648-BE60-43F4-8E11-2AB267410D48}"/>
              </a:ext>
            </a:extLst>
          </p:cNvPr>
          <p:cNvSpPr>
            <a:spLocks noGrp="1"/>
          </p:cNvSpPr>
          <p:nvPr>
            <p:ph type="pic" sz="quarter" idx="10"/>
          </p:nvPr>
        </p:nvSpPr>
        <p:spPr>
          <a:xfrm>
            <a:off x="0" y="1215342"/>
            <a:ext cx="5822209" cy="4427316"/>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rtlCol="0">
            <a:noAutofit/>
          </a:bodyPr>
          <a:lstStyle/>
          <a:p>
            <a:pPr rtl="0"/>
            <a:r>
              <a:rPr lang="pt-BR" noProof="0"/>
              <a:t>Clique no ícone para adicionar uma imagem</a:t>
            </a:r>
          </a:p>
        </p:txBody>
      </p:sp>
      <p:sp>
        <p:nvSpPr>
          <p:cNvPr id="10" name="Espaço Reservado para Texto 2">
            <a:extLst>
              <a:ext uri="{FF2B5EF4-FFF2-40B4-BE49-F238E27FC236}">
                <a16:creationId xmlns:a16="http://schemas.microsoft.com/office/drawing/2014/main" id="{01B97752-63E3-7E41-86AA-8084AC3E48D7}"/>
              </a:ext>
            </a:extLst>
          </p:cNvPr>
          <p:cNvSpPr>
            <a:spLocks noGrp="1"/>
          </p:cNvSpPr>
          <p:nvPr>
            <p:ph type="body" idx="13" hasCustomPrompt="1"/>
          </p:nvPr>
        </p:nvSpPr>
        <p:spPr>
          <a:xfrm>
            <a:off x="6487905" y="5286196"/>
            <a:ext cx="4179375" cy="356462"/>
          </a:xfrm>
        </p:spPr>
        <p:txBody>
          <a:bodyPr lIns="0" rIns="0" rtlCol="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pt-BR" noProof="0"/>
              <a:t>Insira o subtítulo aqui</a:t>
            </a:r>
          </a:p>
        </p:txBody>
      </p:sp>
      <p:sp>
        <p:nvSpPr>
          <p:cNvPr id="11" name="Título 1">
            <a:extLst>
              <a:ext uri="{FF2B5EF4-FFF2-40B4-BE49-F238E27FC236}">
                <a16:creationId xmlns:a16="http://schemas.microsoft.com/office/drawing/2014/main" id="{B45521CA-473D-274E-A252-50E49A3EFD16}"/>
              </a:ext>
            </a:extLst>
          </p:cNvPr>
          <p:cNvSpPr>
            <a:spLocks noGrp="1"/>
          </p:cNvSpPr>
          <p:nvPr>
            <p:ph type="ctrTitle" hasCustomPrompt="1"/>
          </p:nvPr>
        </p:nvSpPr>
        <p:spPr>
          <a:xfrm>
            <a:off x="6487905" y="2715790"/>
            <a:ext cx="4179376" cy="2387600"/>
          </a:xfrm>
        </p:spPr>
        <p:txBody>
          <a:bodyPr lIns="0" rIns="0" rtlCol="0" anchor="b">
            <a:normAutofit/>
          </a:bodyPr>
          <a:lstStyle>
            <a:lvl1pPr algn="r">
              <a:defRPr sz="4800" b="0" i="0" cap="all" baseline="0">
                <a:solidFill>
                  <a:schemeClr val="accent4">
                    <a:lumMod val="75000"/>
                  </a:schemeClr>
                </a:solidFill>
                <a:latin typeface="Sagona ExtraLight" panose="02020303050505020204" pitchFamily="18" charset="0"/>
              </a:defRPr>
            </a:lvl1pPr>
          </a:lstStyle>
          <a:p>
            <a:pPr rtl="0"/>
            <a:r>
              <a:rPr lang="pt-BR" noProof="0"/>
              <a:t>Clique para editar o estilo de título Mestre</a:t>
            </a:r>
          </a:p>
        </p:txBody>
      </p:sp>
      <p:cxnSp>
        <p:nvCxnSpPr>
          <p:cNvPr id="12" name="Conector Reto 11">
            <a:extLst>
              <a:ext uri="{FF2B5EF4-FFF2-40B4-BE49-F238E27FC236}">
                <a16:creationId xmlns:a16="http://schemas.microsoft.com/office/drawing/2014/main" id="{E71328B3-338C-BB43-A9F5-AACCE2E54E86}"/>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695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sória Slide_3">
    <p:spTree>
      <p:nvGrpSpPr>
        <p:cNvPr id="1" name=""/>
        <p:cNvGrpSpPr/>
        <p:nvPr/>
      </p:nvGrpSpPr>
      <p:grpSpPr>
        <a:xfrm>
          <a:off x="0" y="0"/>
          <a:ext cx="0" cy="0"/>
          <a:chOff x="0" y="0"/>
          <a:chExt cx="0" cy="0"/>
        </a:xfrm>
      </p:grpSpPr>
      <p:sp>
        <p:nvSpPr>
          <p:cNvPr id="6" name="Espaço Reservado para Imagem 5">
            <a:extLst>
              <a:ext uri="{FF2B5EF4-FFF2-40B4-BE49-F238E27FC236}">
                <a16:creationId xmlns:a16="http://schemas.microsoft.com/office/drawing/2014/main" id="{37D7B648-BE60-43F4-8E11-2AB267410D48}"/>
              </a:ext>
            </a:extLst>
          </p:cNvPr>
          <p:cNvSpPr>
            <a:spLocks noGrp="1"/>
          </p:cNvSpPr>
          <p:nvPr>
            <p:ph type="pic" sz="quarter" idx="10"/>
          </p:nvPr>
        </p:nvSpPr>
        <p:spPr>
          <a:xfrm>
            <a:off x="0" y="1928264"/>
            <a:ext cx="5822209" cy="4427316"/>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rtlCol="0">
            <a:noAutofit/>
          </a:bodyPr>
          <a:lstStyle/>
          <a:p>
            <a:pPr rtl="0"/>
            <a:r>
              <a:rPr lang="pt-BR" noProof="0"/>
              <a:t>Clique no ícone para adicionar uma imagem</a:t>
            </a:r>
          </a:p>
        </p:txBody>
      </p:sp>
      <p:sp>
        <p:nvSpPr>
          <p:cNvPr id="10" name="Espaço Reservado para Texto 2">
            <a:extLst>
              <a:ext uri="{FF2B5EF4-FFF2-40B4-BE49-F238E27FC236}">
                <a16:creationId xmlns:a16="http://schemas.microsoft.com/office/drawing/2014/main" id="{01B97752-63E3-7E41-86AA-8084AC3E48D7}"/>
              </a:ext>
            </a:extLst>
          </p:cNvPr>
          <p:cNvSpPr>
            <a:spLocks noGrp="1"/>
          </p:cNvSpPr>
          <p:nvPr>
            <p:ph type="body" idx="13" hasCustomPrompt="1"/>
          </p:nvPr>
        </p:nvSpPr>
        <p:spPr>
          <a:xfrm>
            <a:off x="6487905" y="4498670"/>
            <a:ext cx="4179375" cy="356462"/>
          </a:xfrm>
        </p:spPr>
        <p:txBody>
          <a:bodyPr lIns="0" rIns="0" rtlCol="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pt-BR" noProof="0"/>
              <a:t>Insira o subtítulo aqui</a:t>
            </a:r>
          </a:p>
        </p:txBody>
      </p:sp>
      <p:sp>
        <p:nvSpPr>
          <p:cNvPr id="11" name="Título 1">
            <a:extLst>
              <a:ext uri="{FF2B5EF4-FFF2-40B4-BE49-F238E27FC236}">
                <a16:creationId xmlns:a16="http://schemas.microsoft.com/office/drawing/2014/main" id="{B45521CA-473D-274E-A252-50E49A3EFD16}"/>
              </a:ext>
            </a:extLst>
          </p:cNvPr>
          <p:cNvSpPr>
            <a:spLocks noGrp="1"/>
          </p:cNvSpPr>
          <p:nvPr>
            <p:ph type="ctrTitle" hasCustomPrompt="1"/>
          </p:nvPr>
        </p:nvSpPr>
        <p:spPr>
          <a:xfrm>
            <a:off x="6487905" y="1928264"/>
            <a:ext cx="4179376" cy="2387600"/>
          </a:xfrm>
        </p:spPr>
        <p:txBody>
          <a:bodyPr lIns="0" rIns="0" rtlCol="0" anchor="b">
            <a:normAutofit/>
          </a:bodyPr>
          <a:lstStyle>
            <a:lvl1pPr algn="r">
              <a:defRPr sz="4800" b="0" i="0" cap="all" baseline="0">
                <a:solidFill>
                  <a:schemeClr val="accent4">
                    <a:lumMod val="75000"/>
                  </a:schemeClr>
                </a:solidFill>
                <a:latin typeface="Sagona ExtraLight" panose="02020303050505020204" pitchFamily="18" charset="0"/>
              </a:defRPr>
            </a:lvl1pPr>
          </a:lstStyle>
          <a:p>
            <a:pPr rtl="0"/>
            <a:r>
              <a:rPr lang="pt-BR" noProof="0"/>
              <a:t>Clique para editar o estilo de título Mestre</a:t>
            </a:r>
          </a:p>
        </p:txBody>
      </p:sp>
      <p:cxnSp>
        <p:nvCxnSpPr>
          <p:cNvPr id="7" name="Conector Reto 6">
            <a:extLst>
              <a:ext uri="{FF2B5EF4-FFF2-40B4-BE49-F238E27FC236}">
                <a16:creationId xmlns:a16="http://schemas.microsoft.com/office/drawing/2014/main" id="{E327254B-5501-7248-A89F-42912B5A8BD2}"/>
              </a:ext>
            </a:extLst>
          </p:cNvPr>
          <p:cNvCxnSpPr>
            <a:cxnSpLocks/>
          </p:cNvCxnSpPr>
          <p:nvPr userDrawn="1"/>
        </p:nvCxnSpPr>
        <p:spPr>
          <a:xfrm>
            <a:off x="0" y="1405468"/>
            <a:ext cx="1219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005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sória Slide_4">
    <p:bg>
      <p:bgPr>
        <a:solidFill>
          <a:schemeClr val="accent4">
            <a:lumMod val="50000"/>
          </a:schemeClr>
        </a:solidFill>
        <a:effectLst/>
      </p:bgPr>
    </p:bg>
    <p:spTree>
      <p:nvGrpSpPr>
        <p:cNvPr id="1" name=""/>
        <p:cNvGrpSpPr/>
        <p:nvPr/>
      </p:nvGrpSpPr>
      <p:grpSpPr>
        <a:xfrm>
          <a:off x="0" y="0"/>
          <a:ext cx="0" cy="0"/>
          <a:chOff x="0" y="0"/>
          <a:chExt cx="0" cy="0"/>
        </a:xfrm>
      </p:grpSpPr>
      <p:pic>
        <p:nvPicPr>
          <p:cNvPr id="7" name="Espaço Reservado para Imagem 21" descr="Mulher no tablet ">
            <a:extLst>
              <a:ext uri="{FF2B5EF4-FFF2-40B4-BE49-F238E27FC236}">
                <a16:creationId xmlns:a16="http://schemas.microsoft.com/office/drawing/2014/main" id="{79F82B97-E9C9-C740-AE3A-A0BB4822DD8F}"/>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1124487" y="0"/>
            <a:ext cx="11067514" cy="6858000"/>
          </a:xfrm>
          <a:prstGeom prst="rect">
            <a:avLst/>
          </a:prstGeom>
          <a:solidFill>
            <a:schemeClr val="tx1"/>
          </a:solidFill>
        </p:spPr>
      </p:pic>
      <p:sp>
        <p:nvSpPr>
          <p:cNvPr id="6" name="Espaço Reservado para Imagem 5">
            <a:extLst>
              <a:ext uri="{FF2B5EF4-FFF2-40B4-BE49-F238E27FC236}">
                <a16:creationId xmlns:a16="http://schemas.microsoft.com/office/drawing/2014/main" id="{37D7B648-BE60-43F4-8E11-2AB267410D48}"/>
              </a:ext>
            </a:extLst>
          </p:cNvPr>
          <p:cNvSpPr>
            <a:spLocks noGrp="1"/>
          </p:cNvSpPr>
          <p:nvPr>
            <p:ph type="pic" sz="quarter" idx="10"/>
          </p:nvPr>
        </p:nvSpPr>
        <p:spPr>
          <a:xfrm>
            <a:off x="1124487" y="-1"/>
            <a:ext cx="11067514"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rtlCol="0">
            <a:noAutofit/>
          </a:bodyPr>
          <a:lstStyle/>
          <a:p>
            <a:pPr rtl="0"/>
            <a:r>
              <a:rPr lang="pt-BR" noProof="0"/>
              <a:t>Clique no ícone para adicionar uma imagem</a:t>
            </a:r>
          </a:p>
        </p:txBody>
      </p:sp>
      <p:sp>
        <p:nvSpPr>
          <p:cNvPr id="4" name="Espaço Reservado para Texto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rtlCol="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pt-BR" noProof="0"/>
              <a:t>Insira o subtítulo aqui</a:t>
            </a:r>
          </a:p>
        </p:txBody>
      </p:sp>
      <p:sp>
        <p:nvSpPr>
          <p:cNvPr id="5" name="Título 1">
            <a:extLst>
              <a:ext uri="{FF2B5EF4-FFF2-40B4-BE49-F238E27FC236}">
                <a16:creationId xmlns:a16="http://schemas.microsoft.com/office/drawing/2014/main" id="{BBC2EA4E-1692-1548-A245-3DC65B856DEB}"/>
              </a:ext>
            </a:extLst>
          </p:cNvPr>
          <p:cNvSpPr>
            <a:spLocks noGrp="1"/>
          </p:cNvSpPr>
          <p:nvPr>
            <p:ph type="ctrTitle" hasCustomPrompt="1"/>
          </p:nvPr>
        </p:nvSpPr>
        <p:spPr>
          <a:xfrm>
            <a:off x="1524000" y="2715790"/>
            <a:ext cx="4179376" cy="2387600"/>
          </a:xfrm>
        </p:spPr>
        <p:txBody>
          <a:bodyPr lIns="0" rIns="0" rtlCol="0" anchor="b">
            <a:normAutofit/>
          </a:bodyPr>
          <a:lstStyle>
            <a:lvl1pPr algn="l">
              <a:defRPr sz="4800" b="0" i="0" cap="all" baseline="0">
                <a:solidFill>
                  <a:schemeClr val="bg1"/>
                </a:solidFill>
                <a:latin typeface="Sagona ExtraLight" panose="02020303050505020204" pitchFamily="18" charset="0"/>
              </a:defRPr>
            </a:lvl1pPr>
          </a:lstStyle>
          <a:p>
            <a:pPr rtl="0"/>
            <a:r>
              <a:rPr lang="pt-BR" noProof="0"/>
              <a:t>Clique para editar o estilo de título Mestre</a:t>
            </a:r>
          </a:p>
        </p:txBody>
      </p:sp>
      <p:cxnSp>
        <p:nvCxnSpPr>
          <p:cNvPr id="8" name="Conector Reto 7">
            <a:extLst>
              <a:ext uri="{FF2B5EF4-FFF2-40B4-BE49-F238E27FC236}">
                <a16:creationId xmlns:a16="http://schemas.microsoft.com/office/drawing/2014/main" id="{6C4B436F-A511-A141-900B-BA20A19A1BCE}"/>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087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sória Slide_5">
    <p:spTree>
      <p:nvGrpSpPr>
        <p:cNvPr id="1" name=""/>
        <p:cNvGrpSpPr/>
        <p:nvPr/>
      </p:nvGrpSpPr>
      <p:grpSpPr>
        <a:xfrm>
          <a:off x="0" y="0"/>
          <a:ext cx="0" cy="0"/>
          <a:chOff x="0" y="0"/>
          <a:chExt cx="0" cy="0"/>
        </a:xfrm>
      </p:grpSpPr>
      <p:pic>
        <p:nvPicPr>
          <p:cNvPr id="7" name="Espaço Reservado para Imagem 21" descr="Mulher no tablet ">
            <a:extLst>
              <a:ext uri="{FF2B5EF4-FFF2-40B4-BE49-F238E27FC236}">
                <a16:creationId xmlns:a16="http://schemas.microsoft.com/office/drawing/2014/main" id="{79F82B97-E9C9-C740-AE3A-A0BB4822DD8F}"/>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0" y="0"/>
            <a:ext cx="12192001" cy="6858000"/>
          </a:xfrm>
          <a:prstGeom prst="rect">
            <a:avLst/>
          </a:prstGeom>
          <a:solidFill>
            <a:schemeClr val="tx1"/>
          </a:solidFill>
        </p:spPr>
      </p:pic>
      <p:sp>
        <p:nvSpPr>
          <p:cNvPr id="6" name="Espaço Reservado para Imagem 5">
            <a:extLst>
              <a:ext uri="{FF2B5EF4-FFF2-40B4-BE49-F238E27FC236}">
                <a16:creationId xmlns:a16="http://schemas.microsoft.com/office/drawing/2014/main" id="{37D7B648-BE60-43F4-8E11-2AB267410D48}"/>
              </a:ext>
            </a:extLst>
          </p:cNvPr>
          <p:cNvSpPr>
            <a:spLocks noGrp="1"/>
          </p:cNvSpPr>
          <p:nvPr>
            <p:ph type="pic" sz="quarter" idx="10"/>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rtlCol="0">
            <a:noAutofit/>
          </a:bodyPr>
          <a:lstStyle/>
          <a:p>
            <a:pPr rtl="0"/>
            <a:r>
              <a:rPr lang="pt-BR" noProof="0"/>
              <a:t>Clique no ícone para adicionar uma imagem</a:t>
            </a:r>
          </a:p>
        </p:txBody>
      </p:sp>
      <p:sp>
        <p:nvSpPr>
          <p:cNvPr id="4" name="Espaço Reservado para Texto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rtlCol="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pt-BR" noProof="0"/>
              <a:t>Insira o subtítulo aqui</a:t>
            </a:r>
          </a:p>
        </p:txBody>
      </p:sp>
      <p:sp>
        <p:nvSpPr>
          <p:cNvPr id="5" name="Título 1">
            <a:extLst>
              <a:ext uri="{FF2B5EF4-FFF2-40B4-BE49-F238E27FC236}">
                <a16:creationId xmlns:a16="http://schemas.microsoft.com/office/drawing/2014/main" id="{BBC2EA4E-1692-1548-A245-3DC65B856DEB}"/>
              </a:ext>
            </a:extLst>
          </p:cNvPr>
          <p:cNvSpPr>
            <a:spLocks noGrp="1"/>
          </p:cNvSpPr>
          <p:nvPr>
            <p:ph type="ctrTitle" hasCustomPrompt="1"/>
          </p:nvPr>
        </p:nvSpPr>
        <p:spPr>
          <a:xfrm>
            <a:off x="1524000" y="2715790"/>
            <a:ext cx="4179376" cy="2387600"/>
          </a:xfrm>
        </p:spPr>
        <p:txBody>
          <a:bodyPr lIns="0" rIns="0" rtlCol="0" anchor="b">
            <a:normAutofit/>
          </a:bodyPr>
          <a:lstStyle>
            <a:lvl1pPr algn="l">
              <a:defRPr sz="4800" b="0" i="0" cap="all" baseline="0">
                <a:solidFill>
                  <a:schemeClr val="bg1"/>
                </a:solidFill>
                <a:latin typeface="Sagona ExtraLight" panose="02020303050505020204" pitchFamily="18" charset="0"/>
              </a:defRPr>
            </a:lvl1pPr>
          </a:lstStyle>
          <a:p>
            <a:pPr rtl="0"/>
            <a:r>
              <a:rPr lang="pt-BR" noProof="0"/>
              <a:t>Clique para editar o estilo de título Mestre</a:t>
            </a:r>
          </a:p>
        </p:txBody>
      </p:sp>
      <p:cxnSp>
        <p:nvCxnSpPr>
          <p:cNvPr id="9" name="Conector Reto 8">
            <a:extLst>
              <a:ext uri="{FF2B5EF4-FFF2-40B4-BE49-F238E27FC236}">
                <a16:creationId xmlns:a16="http://schemas.microsoft.com/office/drawing/2014/main" id="{4A57CAA2-2658-B441-A787-4B54C65D3BF1}"/>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238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údo com Caption_1">
    <p:spTree>
      <p:nvGrpSpPr>
        <p:cNvPr id="1" name=""/>
        <p:cNvGrpSpPr/>
        <p:nvPr/>
      </p:nvGrpSpPr>
      <p:grpSpPr>
        <a:xfrm>
          <a:off x="0" y="0"/>
          <a:ext cx="0" cy="0"/>
          <a:chOff x="0" y="0"/>
          <a:chExt cx="0" cy="0"/>
        </a:xfrm>
      </p:grpSpPr>
      <p:sp>
        <p:nvSpPr>
          <p:cNvPr id="9" name="Espaço Reservado para Imagem 8"/>
          <p:cNvSpPr>
            <a:spLocks noGrp="1"/>
          </p:cNvSpPr>
          <p:nvPr>
            <p:ph type="pic" sz="quarter" idx="10"/>
          </p:nvPr>
        </p:nvSpPr>
        <p:spPr>
          <a:xfrm>
            <a:off x="1524000" y="3482977"/>
            <a:ext cx="10668000" cy="3375025"/>
          </a:xfrm>
          <a:prstGeom prst="rect">
            <a:avLst/>
          </a:prstGeom>
          <a:solidFill>
            <a:schemeClr val="accent4">
              <a:lumMod val="50000"/>
            </a:schemeClr>
          </a:solidFill>
        </p:spPr>
        <p:txBody>
          <a:bodyPr rtlCol="0"/>
          <a:lstStyle/>
          <a:p>
            <a:pPr rtl="0"/>
            <a:r>
              <a:rPr lang="pt-BR" noProof="0"/>
              <a:t>Clique no ícone para adicionar uma imagem</a:t>
            </a:r>
          </a:p>
        </p:txBody>
      </p:sp>
      <p:sp>
        <p:nvSpPr>
          <p:cNvPr id="6" name="Espaço reservado para texto 2">
            <a:extLst>
              <a:ext uri="{FF2B5EF4-FFF2-40B4-BE49-F238E27FC236}">
                <a16:creationId xmlns:a16="http://schemas.microsoft.com/office/drawing/2014/main" id="{5832AA92-D0AC-8247-A360-19A5932C4E36}"/>
              </a:ext>
            </a:extLst>
          </p:cNvPr>
          <p:cNvSpPr>
            <a:spLocks noGrp="1"/>
          </p:cNvSpPr>
          <p:nvPr>
            <p:ph idx="1" hasCustomPrompt="1"/>
          </p:nvPr>
        </p:nvSpPr>
        <p:spPr>
          <a:xfrm>
            <a:off x="6338806" y="339644"/>
            <a:ext cx="5014993"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8" name="Título 1">
            <a:extLst>
              <a:ext uri="{FF2B5EF4-FFF2-40B4-BE49-F238E27FC236}">
                <a16:creationId xmlns:a16="http://schemas.microsoft.com/office/drawing/2014/main" id="{E3AD9F76-09D6-0D4E-99ED-D9391C974AD2}"/>
              </a:ext>
            </a:extLst>
          </p:cNvPr>
          <p:cNvSpPr>
            <a:spLocks noGrp="1"/>
          </p:cNvSpPr>
          <p:nvPr>
            <p:ph type="ctrTitle" hasCustomPrompt="1"/>
          </p:nvPr>
        </p:nvSpPr>
        <p:spPr>
          <a:xfrm>
            <a:off x="1524000" y="339644"/>
            <a:ext cx="4179376" cy="2806512"/>
          </a:xfrm>
        </p:spPr>
        <p:txBody>
          <a:bodyPr lIns="0" rIns="0" rtlCol="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pPr rtl="0"/>
            <a:r>
              <a:rPr lang="pt-BR" noProof="0"/>
              <a:t>Clique para editar o estilo de título Mestre</a:t>
            </a:r>
          </a:p>
        </p:txBody>
      </p:sp>
      <p:cxnSp>
        <p:nvCxnSpPr>
          <p:cNvPr id="10" name="Conector Reto 9">
            <a:extLst>
              <a:ext uri="{FF2B5EF4-FFF2-40B4-BE49-F238E27FC236}">
                <a16:creationId xmlns:a16="http://schemas.microsoft.com/office/drawing/2014/main" id="{F2E583C8-CCA8-BB4A-B8AA-4ED85B62E67F}"/>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2665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údo com Caption_2">
    <p:spTree>
      <p:nvGrpSpPr>
        <p:cNvPr id="1" name=""/>
        <p:cNvGrpSpPr/>
        <p:nvPr/>
      </p:nvGrpSpPr>
      <p:grpSpPr>
        <a:xfrm>
          <a:off x="0" y="0"/>
          <a:ext cx="0" cy="0"/>
          <a:chOff x="0" y="0"/>
          <a:chExt cx="0" cy="0"/>
        </a:xfrm>
      </p:grpSpPr>
      <p:sp>
        <p:nvSpPr>
          <p:cNvPr id="9" name="Espaço Reservado para Imagem 8"/>
          <p:cNvSpPr>
            <a:spLocks noGrp="1"/>
          </p:cNvSpPr>
          <p:nvPr>
            <p:ph type="pic" sz="quarter" idx="10"/>
          </p:nvPr>
        </p:nvSpPr>
        <p:spPr>
          <a:xfrm>
            <a:off x="0" y="3482977"/>
            <a:ext cx="10668000" cy="3375025"/>
          </a:xfrm>
          <a:prstGeom prst="rect">
            <a:avLst/>
          </a:prstGeom>
          <a:solidFill>
            <a:schemeClr val="accent4">
              <a:lumMod val="50000"/>
            </a:schemeClr>
          </a:solidFill>
        </p:spPr>
        <p:txBody>
          <a:bodyPr rtlCol="0"/>
          <a:lstStyle/>
          <a:p>
            <a:pPr rtl="0"/>
            <a:r>
              <a:rPr lang="pt-BR" noProof="0"/>
              <a:t>Clique no ícone para adicionar uma imagem</a:t>
            </a:r>
          </a:p>
        </p:txBody>
      </p:sp>
      <p:sp>
        <p:nvSpPr>
          <p:cNvPr id="6" name="Espaço reservado para texto 2">
            <a:extLst>
              <a:ext uri="{FF2B5EF4-FFF2-40B4-BE49-F238E27FC236}">
                <a16:creationId xmlns:a16="http://schemas.microsoft.com/office/drawing/2014/main" id="{5832AA92-D0AC-8247-A360-19A5932C4E36}"/>
              </a:ext>
            </a:extLst>
          </p:cNvPr>
          <p:cNvSpPr>
            <a:spLocks noGrp="1"/>
          </p:cNvSpPr>
          <p:nvPr>
            <p:ph idx="1" hasCustomPrompt="1"/>
          </p:nvPr>
        </p:nvSpPr>
        <p:spPr>
          <a:xfrm>
            <a:off x="5635662" y="339644"/>
            <a:ext cx="5014993"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8" name="Título 1">
            <a:extLst>
              <a:ext uri="{FF2B5EF4-FFF2-40B4-BE49-F238E27FC236}">
                <a16:creationId xmlns:a16="http://schemas.microsoft.com/office/drawing/2014/main" id="{E3AD9F76-09D6-0D4E-99ED-D9391C974AD2}"/>
              </a:ext>
            </a:extLst>
          </p:cNvPr>
          <p:cNvSpPr>
            <a:spLocks noGrp="1"/>
          </p:cNvSpPr>
          <p:nvPr>
            <p:ph type="ctrTitle" hasCustomPrompt="1"/>
          </p:nvPr>
        </p:nvSpPr>
        <p:spPr>
          <a:xfrm>
            <a:off x="820856" y="339644"/>
            <a:ext cx="4179376" cy="2806512"/>
          </a:xfrm>
        </p:spPr>
        <p:txBody>
          <a:bodyPr lIns="0" rIns="0" rtlCol="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pPr rtl="0"/>
            <a:r>
              <a:rPr lang="pt-BR" noProof="0"/>
              <a:t>Clique para editar o estilo de título Mestre</a:t>
            </a:r>
          </a:p>
        </p:txBody>
      </p:sp>
      <p:cxnSp>
        <p:nvCxnSpPr>
          <p:cNvPr id="11" name="Conector Reto 10">
            <a:extLst>
              <a:ext uri="{FF2B5EF4-FFF2-40B4-BE49-F238E27FC236}">
                <a16:creationId xmlns:a16="http://schemas.microsoft.com/office/drawing/2014/main" id="{4C8C2B99-ED08-1F48-BE5D-40E40D09C7B7}"/>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87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údo com Caption_3">
    <p:spTree>
      <p:nvGrpSpPr>
        <p:cNvPr id="1" name=""/>
        <p:cNvGrpSpPr/>
        <p:nvPr/>
      </p:nvGrpSpPr>
      <p:grpSpPr>
        <a:xfrm>
          <a:off x="0" y="0"/>
          <a:ext cx="0" cy="0"/>
          <a:chOff x="0" y="0"/>
          <a:chExt cx="0" cy="0"/>
        </a:xfrm>
      </p:grpSpPr>
      <p:sp>
        <p:nvSpPr>
          <p:cNvPr id="9" name="Espaço Reservado para Imagem 8"/>
          <p:cNvSpPr>
            <a:spLocks noGrp="1"/>
          </p:cNvSpPr>
          <p:nvPr>
            <p:ph type="pic" sz="quarter" idx="10"/>
          </p:nvPr>
        </p:nvSpPr>
        <p:spPr>
          <a:xfrm>
            <a:off x="608843" y="3482977"/>
            <a:ext cx="10961177" cy="3375025"/>
          </a:xfrm>
          <a:prstGeom prst="rect">
            <a:avLst/>
          </a:prstGeom>
          <a:solidFill>
            <a:schemeClr val="accent4">
              <a:lumMod val="50000"/>
            </a:schemeClr>
          </a:solidFill>
        </p:spPr>
        <p:txBody>
          <a:bodyPr rtlCol="0"/>
          <a:lstStyle/>
          <a:p>
            <a:pPr rtl="0"/>
            <a:r>
              <a:rPr lang="pt-BR" noProof="0"/>
              <a:t>Clique no ícone para adicionar uma imagem</a:t>
            </a:r>
          </a:p>
        </p:txBody>
      </p:sp>
      <p:cxnSp>
        <p:nvCxnSpPr>
          <p:cNvPr id="10" name="Conector Reto 9">
            <a:extLst>
              <a:ext uri="{FF2B5EF4-FFF2-40B4-BE49-F238E27FC236}">
                <a16:creationId xmlns:a16="http://schemas.microsoft.com/office/drawing/2014/main" id="{79B33817-49F3-B440-A271-466603AE1964}"/>
              </a:ext>
            </a:extLst>
          </p:cNvPr>
          <p:cNvCxnSpPr>
            <a:cxnSpLocks/>
          </p:cNvCxnSpPr>
          <p:nvPr userDrawn="1"/>
        </p:nvCxnSpPr>
        <p:spPr>
          <a:xfrm>
            <a:off x="0" y="421214"/>
            <a:ext cx="1219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Espaço Reservado para Texto 2">
            <a:extLst>
              <a:ext uri="{FF2B5EF4-FFF2-40B4-BE49-F238E27FC236}">
                <a16:creationId xmlns:a16="http://schemas.microsoft.com/office/drawing/2014/main" id="{8576316B-7498-2E42-9B52-88BF1C9DF40C}"/>
              </a:ext>
            </a:extLst>
          </p:cNvPr>
          <p:cNvSpPr>
            <a:spLocks noGrp="1"/>
          </p:cNvSpPr>
          <p:nvPr>
            <p:ph idx="1" hasCustomPrompt="1"/>
          </p:nvPr>
        </p:nvSpPr>
        <p:spPr>
          <a:xfrm>
            <a:off x="5567465" y="568512"/>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13" name="Título 1">
            <a:extLst>
              <a:ext uri="{FF2B5EF4-FFF2-40B4-BE49-F238E27FC236}">
                <a16:creationId xmlns:a16="http://schemas.microsoft.com/office/drawing/2014/main" id="{451775DA-49A0-2F4D-9F21-5D20DA6BA9B6}"/>
              </a:ext>
            </a:extLst>
          </p:cNvPr>
          <p:cNvSpPr>
            <a:spLocks noGrp="1"/>
          </p:cNvSpPr>
          <p:nvPr>
            <p:ph type="ctrTitle" hasCustomPrompt="1"/>
          </p:nvPr>
        </p:nvSpPr>
        <p:spPr>
          <a:xfrm>
            <a:off x="608844" y="568512"/>
            <a:ext cx="4179376" cy="2806512"/>
          </a:xfrm>
        </p:spPr>
        <p:txBody>
          <a:bodyPr lIns="0" rIns="0" rtlCol="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pPr rtl="0"/>
            <a:r>
              <a:rPr lang="pt-BR" noProof="0"/>
              <a:t>Clique para editar o estilo de título Mestre</a:t>
            </a:r>
          </a:p>
        </p:txBody>
      </p:sp>
    </p:spTree>
    <p:extLst>
      <p:ext uri="{BB962C8B-B14F-4D97-AF65-F5344CB8AC3E}">
        <p14:creationId xmlns:p14="http://schemas.microsoft.com/office/powerpoint/2010/main" val="1496456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údo com Caption_4">
    <p:spTree>
      <p:nvGrpSpPr>
        <p:cNvPr id="1" name=""/>
        <p:cNvGrpSpPr/>
        <p:nvPr/>
      </p:nvGrpSpPr>
      <p:grpSpPr>
        <a:xfrm>
          <a:off x="0" y="0"/>
          <a:ext cx="0" cy="0"/>
          <a:chOff x="0" y="0"/>
          <a:chExt cx="0" cy="0"/>
        </a:xfrm>
      </p:grpSpPr>
      <p:sp>
        <p:nvSpPr>
          <p:cNvPr id="9" name="Espaço Reservado para Imagem 8"/>
          <p:cNvSpPr>
            <a:spLocks noGrp="1"/>
          </p:cNvSpPr>
          <p:nvPr>
            <p:ph type="pic" sz="quarter" idx="10"/>
          </p:nvPr>
        </p:nvSpPr>
        <p:spPr>
          <a:xfrm>
            <a:off x="0" y="3482977"/>
            <a:ext cx="12192000" cy="3375025"/>
          </a:xfrm>
          <a:prstGeom prst="rect">
            <a:avLst/>
          </a:prstGeom>
          <a:solidFill>
            <a:schemeClr val="accent4">
              <a:lumMod val="50000"/>
            </a:schemeClr>
          </a:solidFill>
        </p:spPr>
        <p:txBody>
          <a:bodyPr rtlCol="0"/>
          <a:lstStyle/>
          <a:p>
            <a:pPr rtl="0"/>
            <a:r>
              <a:rPr lang="pt-BR" noProof="0"/>
              <a:t>Clique no ícone para adicionar uma imagem</a:t>
            </a:r>
          </a:p>
        </p:txBody>
      </p:sp>
      <p:cxnSp>
        <p:nvCxnSpPr>
          <p:cNvPr id="5" name="Conector Reto 4">
            <a:extLst>
              <a:ext uri="{FF2B5EF4-FFF2-40B4-BE49-F238E27FC236}">
                <a16:creationId xmlns:a16="http://schemas.microsoft.com/office/drawing/2014/main" id="{40C0F668-C1BA-A349-A542-9E54E73E8178}"/>
              </a:ext>
            </a:extLst>
          </p:cNvPr>
          <p:cNvCxnSpPr>
            <a:cxnSpLocks/>
          </p:cNvCxnSpPr>
          <p:nvPr userDrawn="1"/>
        </p:nvCxnSpPr>
        <p:spPr>
          <a:xfrm>
            <a:off x="4961621" y="339644"/>
            <a:ext cx="0" cy="2806512"/>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Espaço Reservado para Texto 2">
            <a:extLst>
              <a:ext uri="{FF2B5EF4-FFF2-40B4-BE49-F238E27FC236}">
                <a16:creationId xmlns:a16="http://schemas.microsoft.com/office/drawing/2014/main" id="{5832AA92-D0AC-8247-A360-19A5932C4E36}"/>
              </a:ext>
            </a:extLst>
          </p:cNvPr>
          <p:cNvSpPr>
            <a:spLocks noGrp="1"/>
          </p:cNvSpPr>
          <p:nvPr>
            <p:ph idx="1" hasCustomPrompt="1"/>
          </p:nvPr>
        </p:nvSpPr>
        <p:spPr>
          <a:xfrm>
            <a:off x="5351244" y="339644"/>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8" name="Título 1">
            <a:extLst>
              <a:ext uri="{FF2B5EF4-FFF2-40B4-BE49-F238E27FC236}">
                <a16:creationId xmlns:a16="http://schemas.microsoft.com/office/drawing/2014/main" id="{E3AD9F76-09D6-0D4E-99ED-D9391C974AD2}"/>
              </a:ext>
            </a:extLst>
          </p:cNvPr>
          <p:cNvSpPr>
            <a:spLocks noGrp="1"/>
          </p:cNvSpPr>
          <p:nvPr>
            <p:ph type="ctrTitle" hasCustomPrompt="1"/>
          </p:nvPr>
        </p:nvSpPr>
        <p:spPr>
          <a:xfrm>
            <a:off x="392623" y="339644"/>
            <a:ext cx="4179376" cy="2806512"/>
          </a:xfrm>
        </p:spPr>
        <p:txBody>
          <a:bodyPr lIns="0" rIns="0" rtlCol="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pPr rtl="0"/>
            <a:r>
              <a:rPr lang="pt-BR" noProof="0"/>
              <a:t>Clique para editar o estilo de título Mestre</a:t>
            </a:r>
          </a:p>
        </p:txBody>
      </p:sp>
    </p:spTree>
    <p:extLst>
      <p:ext uri="{BB962C8B-B14F-4D97-AF65-F5344CB8AC3E}">
        <p14:creationId xmlns:p14="http://schemas.microsoft.com/office/powerpoint/2010/main" val="780326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údo com Caption_5">
    <p:spTree>
      <p:nvGrpSpPr>
        <p:cNvPr id="1" name=""/>
        <p:cNvGrpSpPr/>
        <p:nvPr/>
      </p:nvGrpSpPr>
      <p:grpSpPr>
        <a:xfrm>
          <a:off x="0" y="0"/>
          <a:ext cx="0" cy="0"/>
          <a:chOff x="0" y="0"/>
          <a:chExt cx="0" cy="0"/>
        </a:xfrm>
      </p:grpSpPr>
      <p:sp>
        <p:nvSpPr>
          <p:cNvPr id="9" name="Espaço Reservado para Imagem 8"/>
          <p:cNvSpPr>
            <a:spLocks noGrp="1"/>
          </p:cNvSpPr>
          <p:nvPr>
            <p:ph type="pic" sz="quarter" idx="10"/>
          </p:nvPr>
        </p:nvSpPr>
        <p:spPr>
          <a:xfrm>
            <a:off x="0" y="3482977"/>
            <a:ext cx="12192000" cy="3375025"/>
          </a:xfrm>
          <a:prstGeom prst="rect">
            <a:avLst/>
          </a:prstGeom>
          <a:solidFill>
            <a:schemeClr val="accent4">
              <a:lumMod val="50000"/>
            </a:schemeClr>
          </a:solidFill>
        </p:spPr>
        <p:txBody>
          <a:bodyPr rtlCol="0"/>
          <a:lstStyle/>
          <a:p>
            <a:pPr rtl="0"/>
            <a:r>
              <a:rPr lang="pt-BR" noProof="0"/>
              <a:t>Clique no ícone para adicionar uma imagem</a:t>
            </a:r>
          </a:p>
        </p:txBody>
      </p:sp>
      <p:sp>
        <p:nvSpPr>
          <p:cNvPr id="6" name="Espaço reservado para texto 2">
            <a:extLst>
              <a:ext uri="{FF2B5EF4-FFF2-40B4-BE49-F238E27FC236}">
                <a16:creationId xmlns:a16="http://schemas.microsoft.com/office/drawing/2014/main" id="{5832AA92-D0AC-8247-A360-19A5932C4E36}"/>
              </a:ext>
            </a:extLst>
          </p:cNvPr>
          <p:cNvSpPr>
            <a:spLocks noGrp="1"/>
          </p:cNvSpPr>
          <p:nvPr>
            <p:ph idx="1" hasCustomPrompt="1"/>
          </p:nvPr>
        </p:nvSpPr>
        <p:spPr>
          <a:xfrm>
            <a:off x="5351244" y="568512"/>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8" name="Título 1">
            <a:extLst>
              <a:ext uri="{FF2B5EF4-FFF2-40B4-BE49-F238E27FC236}">
                <a16:creationId xmlns:a16="http://schemas.microsoft.com/office/drawing/2014/main" id="{E3AD9F76-09D6-0D4E-99ED-D9391C974AD2}"/>
              </a:ext>
            </a:extLst>
          </p:cNvPr>
          <p:cNvSpPr>
            <a:spLocks noGrp="1"/>
          </p:cNvSpPr>
          <p:nvPr>
            <p:ph type="ctrTitle" hasCustomPrompt="1"/>
          </p:nvPr>
        </p:nvSpPr>
        <p:spPr>
          <a:xfrm>
            <a:off x="392623" y="568512"/>
            <a:ext cx="4179376" cy="2806512"/>
          </a:xfrm>
        </p:spPr>
        <p:txBody>
          <a:bodyPr lIns="0" rIns="0" rtlCol="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pPr rtl="0"/>
            <a:r>
              <a:rPr lang="pt-BR" noProof="0"/>
              <a:t>Clique para editar o estilo de título Mestre</a:t>
            </a:r>
          </a:p>
        </p:txBody>
      </p:sp>
      <p:cxnSp>
        <p:nvCxnSpPr>
          <p:cNvPr id="15" name="Conector Reto 14">
            <a:extLst>
              <a:ext uri="{FF2B5EF4-FFF2-40B4-BE49-F238E27FC236}">
                <a16:creationId xmlns:a16="http://schemas.microsoft.com/office/drawing/2014/main" id="{16414763-7D4F-994A-AAA9-7DC46C19D816}"/>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6706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ação_1">
    <p:spTree>
      <p:nvGrpSpPr>
        <p:cNvPr id="1" name=""/>
        <p:cNvGrpSpPr/>
        <p:nvPr/>
      </p:nvGrpSpPr>
      <p:grpSpPr>
        <a:xfrm>
          <a:off x="0" y="0"/>
          <a:ext cx="0" cy="0"/>
          <a:chOff x="0" y="0"/>
          <a:chExt cx="0" cy="0"/>
        </a:xfrm>
      </p:grpSpPr>
      <p:sp>
        <p:nvSpPr>
          <p:cNvPr id="3" name="Espaço Reservado para Data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4D728A4B-EBBC-4F7F-8EB1-336CC4E7131F}" type="datetime1">
              <a:rPr lang="pt-BR" noProof="0" smtClean="0"/>
              <a:pPr rtl="0"/>
              <a:t>04.abr.2021</a:t>
            </a:fld>
            <a:endParaRPr lang="pt-BR" noProof="0"/>
          </a:p>
        </p:txBody>
      </p:sp>
      <p:sp>
        <p:nvSpPr>
          <p:cNvPr id="4" name="Espaço Reservado para Rodapé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pt-BR" noProof="0"/>
          </a:p>
        </p:txBody>
      </p:sp>
      <p:sp>
        <p:nvSpPr>
          <p:cNvPr id="5" name="Espaço Reservado para o Número do Slide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pt-BR" noProof="0" smtClean="0"/>
              <a:pPr rtl="0"/>
              <a:t>‹nº›</a:t>
            </a:fld>
            <a:endParaRPr lang="pt-BR" noProof="0"/>
          </a:p>
        </p:txBody>
      </p:sp>
      <p:sp>
        <p:nvSpPr>
          <p:cNvPr id="7" name="Título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rtlCol="0" anchor="b">
            <a:noAutofit/>
          </a:bodyPr>
          <a:lstStyle>
            <a:lvl1pPr algn="l">
              <a:defRPr sz="4500" b="0" i="0" cap="all" baseline="0">
                <a:solidFill>
                  <a:schemeClr val="accent4">
                    <a:lumMod val="75000"/>
                  </a:schemeClr>
                </a:solidFill>
                <a:latin typeface="Sagona ExtraLight" panose="02020303050505020204" pitchFamily="18" charset="0"/>
              </a:defRPr>
            </a:lvl1pPr>
          </a:lstStyle>
          <a:p>
            <a:pPr rtl="0"/>
            <a:r>
              <a:rPr lang="pt-BR" noProof="0"/>
              <a:t>INSIRA O TÍTULO AQUI</a:t>
            </a:r>
          </a:p>
        </p:txBody>
      </p:sp>
      <p:cxnSp>
        <p:nvCxnSpPr>
          <p:cNvPr id="13" name="Conector Reto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Conector Reto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Espaço reservado para conteúdo 2">
            <a:extLst>
              <a:ext uri="{FF2B5EF4-FFF2-40B4-BE49-F238E27FC236}">
                <a16:creationId xmlns:a16="http://schemas.microsoft.com/office/drawing/2014/main" id="{11B2D7F8-9505-6148-BEA2-27C4290FF6E2}"/>
              </a:ext>
            </a:extLst>
          </p:cNvPr>
          <p:cNvSpPr>
            <a:spLocks noGrp="1"/>
          </p:cNvSpPr>
          <p:nvPr>
            <p:ph sz="half" idx="1" hasCustomPrompt="1"/>
          </p:nvPr>
        </p:nvSpPr>
        <p:spPr>
          <a:xfrm>
            <a:off x="1627321" y="2330824"/>
            <a:ext cx="4693727" cy="3846139"/>
          </a:xfrm>
        </p:spPr>
        <p:txBody>
          <a:bodyPr rtlCol="0">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12" name="Espaço reservado para conteúdo 3">
            <a:extLst>
              <a:ext uri="{FF2B5EF4-FFF2-40B4-BE49-F238E27FC236}">
                <a16:creationId xmlns:a16="http://schemas.microsoft.com/office/drawing/2014/main" id="{A9ADB053-F5D5-D34D-B6E3-A8AB7297F1F9}"/>
              </a:ext>
            </a:extLst>
          </p:cNvPr>
          <p:cNvSpPr>
            <a:spLocks noGrp="1"/>
          </p:cNvSpPr>
          <p:nvPr>
            <p:ph sz="half" idx="2" hasCustomPrompt="1"/>
          </p:nvPr>
        </p:nvSpPr>
        <p:spPr>
          <a:xfrm>
            <a:off x="7067963" y="2330824"/>
            <a:ext cx="4693727" cy="3846139"/>
          </a:xfrm>
        </p:spPr>
        <p:txBody>
          <a:bodyPr rtlCol="0">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14" name="Espaço Reservado para Texto 2">
            <a:extLst>
              <a:ext uri="{FF2B5EF4-FFF2-40B4-BE49-F238E27FC236}">
                <a16:creationId xmlns:a16="http://schemas.microsoft.com/office/drawing/2014/main" id="{B75E12F7-C53F-EB47-8D86-3CE7D6B2A8FB}"/>
              </a:ext>
            </a:extLst>
          </p:cNvPr>
          <p:cNvSpPr>
            <a:spLocks noGrp="1"/>
          </p:cNvSpPr>
          <p:nvPr>
            <p:ph type="body" idx="13" hasCustomPrompt="1"/>
          </p:nvPr>
        </p:nvSpPr>
        <p:spPr>
          <a:xfrm>
            <a:off x="1627322" y="1468740"/>
            <a:ext cx="4672156" cy="823912"/>
          </a:xfrm>
        </p:spPr>
        <p:txBody>
          <a:bodyPr rtlCol="0"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 texto Mestre</a:t>
            </a:r>
          </a:p>
        </p:txBody>
      </p:sp>
      <p:sp>
        <p:nvSpPr>
          <p:cNvPr id="15" name="Espaço reservado para texto 4">
            <a:extLst>
              <a:ext uri="{FF2B5EF4-FFF2-40B4-BE49-F238E27FC236}">
                <a16:creationId xmlns:a16="http://schemas.microsoft.com/office/drawing/2014/main" id="{0C3895DE-E9F7-5A41-91A4-BC8DE509CFFC}"/>
              </a:ext>
            </a:extLst>
          </p:cNvPr>
          <p:cNvSpPr>
            <a:spLocks noGrp="1"/>
          </p:cNvSpPr>
          <p:nvPr>
            <p:ph type="body" sz="quarter" idx="3" hasCustomPrompt="1"/>
          </p:nvPr>
        </p:nvSpPr>
        <p:spPr>
          <a:xfrm>
            <a:off x="7067963" y="1468740"/>
            <a:ext cx="4695165" cy="823912"/>
          </a:xfrm>
        </p:spPr>
        <p:txBody>
          <a:bodyPr rtlCol="0"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 texto Mestre</a:t>
            </a:r>
          </a:p>
        </p:txBody>
      </p:sp>
    </p:spTree>
    <p:extLst>
      <p:ext uri="{BB962C8B-B14F-4D97-AF65-F5344CB8AC3E}">
        <p14:creationId xmlns:p14="http://schemas.microsoft.com/office/powerpoint/2010/main" val="3420737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presentação Title_3">
    <p:spTree>
      <p:nvGrpSpPr>
        <p:cNvPr id="1" name=""/>
        <p:cNvGrpSpPr/>
        <p:nvPr/>
      </p:nvGrpSpPr>
      <p:grpSpPr>
        <a:xfrm>
          <a:off x="0" y="0"/>
          <a:ext cx="0" cy="0"/>
          <a:chOff x="0" y="0"/>
          <a:chExt cx="0" cy="0"/>
        </a:xfrm>
      </p:grpSpPr>
      <p:sp>
        <p:nvSpPr>
          <p:cNvPr id="6" name="Espaço Reservado para Imagem 5">
            <a:extLst>
              <a:ext uri="{FF2B5EF4-FFF2-40B4-BE49-F238E27FC236}">
                <a16:creationId xmlns:a16="http://schemas.microsoft.com/office/drawing/2014/main" id="{37D7B648-BE60-43F4-8E11-2AB267410D48}"/>
              </a:ext>
            </a:extLst>
          </p:cNvPr>
          <p:cNvSpPr>
            <a:spLocks noGrp="1"/>
          </p:cNvSpPr>
          <p:nvPr>
            <p:ph type="pic" sz="quarter" idx="10"/>
          </p:nvPr>
        </p:nvSpPr>
        <p:spPr>
          <a:xfrm>
            <a:off x="6093055" y="0"/>
            <a:ext cx="6098946"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rtlCol="0">
            <a:noAutofit/>
          </a:bodyPr>
          <a:lstStyle/>
          <a:p>
            <a:pPr rtl="0"/>
            <a:r>
              <a:rPr lang="pt-BR" noProof="0"/>
              <a:t>Clique no ícone para adicionar uma imagem</a:t>
            </a:r>
          </a:p>
        </p:txBody>
      </p:sp>
      <p:cxnSp>
        <p:nvCxnSpPr>
          <p:cNvPr id="3" name="Conector Reto 2">
            <a:extLst>
              <a:ext uri="{FF2B5EF4-FFF2-40B4-BE49-F238E27FC236}">
                <a16:creationId xmlns:a16="http://schemas.microsoft.com/office/drawing/2014/main" id="{A9525627-537D-D740-918D-FD8895672A9F}"/>
              </a:ext>
            </a:extLst>
          </p:cNvPr>
          <p:cNvCxnSpPr>
            <a:cxnSpLocks/>
          </p:cNvCxnSpPr>
          <p:nvPr userDrawn="1"/>
        </p:nvCxnSpPr>
        <p:spPr>
          <a:xfrm>
            <a:off x="0" y="1720312"/>
            <a:ext cx="60930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Espaço Reservado para Texto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rtlCol="0">
            <a:normAutofit/>
          </a:bodyPr>
          <a:lstStyle>
            <a:lvl1pPr marL="0" indent="0">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pt-BR" noProof="0"/>
              <a:t>Insira o subtítulo aqui</a:t>
            </a:r>
          </a:p>
        </p:txBody>
      </p:sp>
      <p:sp>
        <p:nvSpPr>
          <p:cNvPr id="5" name="Título 1">
            <a:extLst>
              <a:ext uri="{FF2B5EF4-FFF2-40B4-BE49-F238E27FC236}">
                <a16:creationId xmlns:a16="http://schemas.microsoft.com/office/drawing/2014/main" id="{BBC2EA4E-1692-1548-A245-3DC65B856DEB}"/>
              </a:ext>
            </a:extLst>
          </p:cNvPr>
          <p:cNvSpPr>
            <a:spLocks noGrp="1"/>
          </p:cNvSpPr>
          <p:nvPr>
            <p:ph type="ctrTitle" hasCustomPrompt="1"/>
          </p:nvPr>
        </p:nvSpPr>
        <p:spPr>
          <a:xfrm>
            <a:off x="1524000" y="2715790"/>
            <a:ext cx="4179376" cy="2387600"/>
          </a:xfrm>
        </p:spPr>
        <p:txBody>
          <a:bodyPr lIns="0" rIns="0" rtlCol="0" anchor="b">
            <a:normAutofit/>
          </a:bodyPr>
          <a:lstStyle>
            <a:lvl1pPr algn="l">
              <a:defRPr sz="4800" b="0" i="0" cap="all" baseline="0">
                <a:solidFill>
                  <a:schemeClr val="accent4">
                    <a:lumMod val="75000"/>
                  </a:schemeClr>
                </a:solidFill>
                <a:latin typeface="Sagona ExtraLight" panose="02020303050505020204" pitchFamily="18" charset="0"/>
              </a:defRPr>
            </a:lvl1pPr>
          </a:lstStyle>
          <a:p>
            <a:pPr rtl="0"/>
            <a:r>
              <a:rPr lang="pt-BR" noProof="0"/>
              <a:t>Clique para editar o estilo de título Mestre</a:t>
            </a:r>
          </a:p>
        </p:txBody>
      </p:sp>
    </p:spTree>
    <p:extLst>
      <p:ext uri="{BB962C8B-B14F-4D97-AF65-F5344CB8AC3E}">
        <p14:creationId xmlns:p14="http://schemas.microsoft.com/office/powerpoint/2010/main" val="1814249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_2">
    <p:spTree>
      <p:nvGrpSpPr>
        <p:cNvPr id="1" name=""/>
        <p:cNvGrpSpPr/>
        <p:nvPr/>
      </p:nvGrpSpPr>
      <p:grpSpPr>
        <a:xfrm>
          <a:off x="0" y="0"/>
          <a:ext cx="0" cy="0"/>
          <a:chOff x="0" y="0"/>
          <a:chExt cx="0" cy="0"/>
        </a:xfrm>
      </p:grpSpPr>
      <p:sp>
        <p:nvSpPr>
          <p:cNvPr id="3" name="Espaço Reservado para Data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99CD5B5E-85C0-4F8B-B8A6-5509EC52EFF9}" type="datetime1">
              <a:rPr lang="pt-BR" noProof="0" smtClean="0"/>
              <a:pPr rtl="0"/>
              <a:t>04.abr.2021</a:t>
            </a:fld>
            <a:endParaRPr lang="pt-BR" noProof="0"/>
          </a:p>
        </p:txBody>
      </p:sp>
      <p:sp>
        <p:nvSpPr>
          <p:cNvPr id="4" name="Espaço Reservado para Rodapé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pt-BR" noProof="0"/>
          </a:p>
        </p:txBody>
      </p:sp>
      <p:sp>
        <p:nvSpPr>
          <p:cNvPr id="5" name="Espaço Reservado para o Número do Slide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pt-BR" noProof="0" smtClean="0"/>
              <a:pPr rtl="0"/>
              <a:t>‹nº›</a:t>
            </a:fld>
            <a:endParaRPr lang="pt-BR" noProof="0"/>
          </a:p>
        </p:txBody>
      </p:sp>
      <p:sp>
        <p:nvSpPr>
          <p:cNvPr id="7" name="Título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0134369" cy="1002552"/>
          </a:xfrm>
        </p:spPr>
        <p:txBody>
          <a:bodyPr lIns="0" rIns="0" rtlCol="0" anchor="b">
            <a:noAutofit/>
          </a:bodyPr>
          <a:lstStyle>
            <a:lvl1pPr algn="l">
              <a:defRPr sz="4500" b="0" i="0" cap="all" baseline="0">
                <a:solidFill>
                  <a:schemeClr val="accent4">
                    <a:lumMod val="75000"/>
                  </a:schemeClr>
                </a:solidFill>
                <a:latin typeface="Sagona ExtraLight" panose="02020303050505020204" pitchFamily="18" charset="0"/>
              </a:defRPr>
            </a:lvl1pPr>
          </a:lstStyle>
          <a:p>
            <a:pPr rtl="0"/>
            <a:r>
              <a:rPr lang="pt-BR" noProof="0"/>
              <a:t>INSIRA O TÍTULO AQUI</a:t>
            </a:r>
          </a:p>
        </p:txBody>
      </p:sp>
      <p:cxnSp>
        <p:nvCxnSpPr>
          <p:cNvPr id="13" name="Conector Reto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Espaço reservado para conteúdo 2">
            <a:extLst>
              <a:ext uri="{FF2B5EF4-FFF2-40B4-BE49-F238E27FC236}">
                <a16:creationId xmlns:a16="http://schemas.microsoft.com/office/drawing/2014/main" id="{11B2D7F8-9505-6148-BEA2-27C4290FF6E2}"/>
              </a:ext>
            </a:extLst>
          </p:cNvPr>
          <p:cNvSpPr>
            <a:spLocks noGrp="1"/>
          </p:cNvSpPr>
          <p:nvPr>
            <p:ph sz="half" idx="1" hasCustomPrompt="1"/>
          </p:nvPr>
        </p:nvSpPr>
        <p:spPr>
          <a:xfrm>
            <a:off x="392623" y="2330824"/>
            <a:ext cx="4693727" cy="3846139"/>
          </a:xfrm>
        </p:spPr>
        <p:txBody>
          <a:bodyPr rtlCol="0">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12" name="Espaço reservado para conteúdo 3">
            <a:extLst>
              <a:ext uri="{FF2B5EF4-FFF2-40B4-BE49-F238E27FC236}">
                <a16:creationId xmlns:a16="http://schemas.microsoft.com/office/drawing/2014/main" id="{A9ADB053-F5D5-D34D-B6E3-A8AB7297F1F9}"/>
              </a:ext>
            </a:extLst>
          </p:cNvPr>
          <p:cNvSpPr>
            <a:spLocks noGrp="1"/>
          </p:cNvSpPr>
          <p:nvPr>
            <p:ph sz="half" idx="2" hasCustomPrompt="1"/>
          </p:nvPr>
        </p:nvSpPr>
        <p:spPr>
          <a:xfrm>
            <a:off x="5833265" y="2330824"/>
            <a:ext cx="4693727" cy="3846139"/>
          </a:xfrm>
        </p:spPr>
        <p:txBody>
          <a:bodyPr rtlCol="0">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14" name="Espaço Reservado para Texto 2">
            <a:extLst>
              <a:ext uri="{FF2B5EF4-FFF2-40B4-BE49-F238E27FC236}">
                <a16:creationId xmlns:a16="http://schemas.microsoft.com/office/drawing/2014/main" id="{B75E12F7-C53F-EB47-8D86-3CE7D6B2A8FB}"/>
              </a:ext>
            </a:extLst>
          </p:cNvPr>
          <p:cNvSpPr>
            <a:spLocks noGrp="1"/>
          </p:cNvSpPr>
          <p:nvPr>
            <p:ph type="body" idx="13" hasCustomPrompt="1"/>
          </p:nvPr>
        </p:nvSpPr>
        <p:spPr>
          <a:xfrm>
            <a:off x="392624" y="1468740"/>
            <a:ext cx="4672156" cy="823912"/>
          </a:xfrm>
        </p:spPr>
        <p:txBody>
          <a:bodyPr rtlCol="0"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 texto Mestre</a:t>
            </a:r>
          </a:p>
        </p:txBody>
      </p:sp>
      <p:sp>
        <p:nvSpPr>
          <p:cNvPr id="15" name="Espaço reservado para texto 4">
            <a:extLst>
              <a:ext uri="{FF2B5EF4-FFF2-40B4-BE49-F238E27FC236}">
                <a16:creationId xmlns:a16="http://schemas.microsoft.com/office/drawing/2014/main" id="{0C3895DE-E9F7-5A41-91A4-BC8DE509CFFC}"/>
              </a:ext>
            </a:extLst>
          </p:cNvPr>
          <p:cNvSpPr>
            <a:spLocks noGrp="1"/>
          </p:cNvSpPr>
          <p:nvPr>
            <p:ph type="body" sz="quarter" idx="3" hasCustomPrompt="1"/>
          </p:nvPr>
        </p:nvSpPr>
        <p:spPr>
          <a:xfrm>
            <a:off x="5833265" y="1468740"/>
            <a:ext cx="4695165" cy="823912"/>
          </a:xfrm>
        </p:spPr>
        <p:txBody>
          <a:bodyPr rtlCol="0"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 texto Mestre</a:t>
            </a:r>
          </a:p>
        </p:txBody>
      </p:sp>
      <p:cxnSp>
        <p:nvCxnSpPr>
          <p:cNvPr id="17" name="Conector Reto 16">
            <a:extLst>
              <a:ext uri="{FF2B5EF4-FFF2-40B4-BE49-F238E27FC236}">
                <a16:creationId xmlns:a16="http://schemas.microsoft.com/office/drawing/2014/main" id="{E28CCA37-00BD-0A43-8647-67DD0510A7E3}"/>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196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_3">
    <p:spTree>
      <p:nvGrpSpPr>
        <p:cNvPr id="1" name=""/>
        <p:cNvGrpSpPr/>
        <p:nvPr/>
      </p:nvGrpSpPr>
      <p:grpSpPr>
        <a:xfrm>
          <a:off x="0" y="0"/>
          <a:ext cx="0" cy="0"/>
          <a:chOff x="0" y="0"/>
          <a:chExt cx="0" cy="0"/>
        </a:xfrm>
      </p:grpSpPr>
      <p:sp>
        <p:nvSpPr>
          <p:cNvPr id="3" name="Espaço Reservado para Data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202FBA12-5B5D-4E5C-93E3-B26C07FD855A}" type="datetime1">
              <a:rPr lang="pt-BR" noProof="0" smtClean="0"/>
              <a:pPr rtl="0"/>
              <a:t>04.abr.2021</a:t>
            </a:fld>
            <a:endParaRPr lang="pt-BR" noProof="0"/>
          </a:p>
        </p:txBody>
      </p:sp>
      <p:sp>
        <p:nvSpPr>
          <p:cNvPr id="4" name="Espaço Reservado para Rodapé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pt-BR" noProof="0"/>
          </a:p>
        </p:txBody>
      </p:sp>
      <p:sp>
        <p:nvSpPr>
          <p:cNvPr id="5" name="Espaço Reservado para o Número do Slide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pt-BR" noProof="0" smtClean="0"/>
              <a:pPr rtl="0"/>
              <a:t>‹nº›</a:t>
            </a:fld>
            <a:endParaRPr lang="pt-BR" noProof="0"/>
          </a:p>
        </p:txBody>
      </p:sp>
      <p:sp>
        <p:nvSpPr>
          <p:cNvPr id="6" name="Título 1">
            <a:extLst>
              <a:ext uri="{FF2B5EF4-FFF2-40B4-BE49-F238E27FC236}">
                <a16:creationId xmlns:a16="http://schemas.microsoft.com/office/drawing/2014/main" id="{89CD5966-5C30-E943-A71E-F48460A377D6}"/>
              </a:ext>
            </a:extLst>
          </p:cNvPr>
          <p:cNvSpPr>
            <a:spLocks noGrp="1"/>
          </p:cNvSpPr>
          <p:nvPr>
            <p:ph type="ctrTitle" hasCustomPrompt="1"/>
          </p:nvPr>
        </p:nvSpPr>
        <p:spPr>
          <a:xfrm>
            <a:off x="392623" y="339645"/>
            <a:ext cx="11369068" cy="1002552"/>
          </a:xfrm>
        </p:spPr>
        <p:txBody>
          <a:bodyPr lIns="0" rIns="0" rtlCol="0" anchor="b">
            <a:noAutofit/>
          </a:bodyPr>
          <a:lstStyle>
            <a:lvl1pPr algn="l">
              <a:defRPr sz="4500" b="0" i="0" cap="all" baseline="0">
                <a:solidFill>
                  <a:schemeClr val="accent4">
                    <a:lumMod val="75000"/>
                  </a:schemeClr>
                </a:solidFill>
                <a:latin typeface="Sagona ExtraLight" panose="02020303050505020204" pitchFamily="18" charset="0"/>
              </a:defRPr>
            </a:lvl1pPr>
          </a:lstStyle>
          <a:p>
            <a:pPr rtl="0"/>
            <a:r>
              <a:rPr lang="pt-BR" noProof="0"/>
              <a:t>INSIRA O TÍTULO AQUI</a:t>
            </a:r>
          </a:p>
        </p:txBody>
      </p:sp>
      <p:sp>
        <p:nvSpPr>
          <p:cNvPr id="8" name="Espaço reservado para conteúdo 2">
            <a:extLst>
              <a:ext uri="{FF2B5EF4-FFF2-40B4-BE49-F238E27FC236}">
                <a16:creationId xmlns:a16="http://schemas.microsoft.com/office/drawing/2014/main" id="{CF969977-F5DB-3A45-9E9E-556F0938C059}"/>
              </a:ext>
            </a:extLst>
          </p:cNvPr>
          <p:cNvSpPr>
            <a:spLocks noGrp="1"/>
          </p:cNvSpPr>
          <p:nvPr>
            <p:ph sz="half" idx="1" hasCustomPrompt="1"/>
          </p:nvPr>
        </p:nvSpPr>
        <p:spPr>
          <a:xfrm>
            <a:off x="392623" y="2330824"/>
            <a:ext cx="5181600" cy="3846139"/>
          </a:xfrm>
        </p:spPr>
        <p:txBody>
          <a:bodyPr rtlCol="0">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9" name="Espaço reservado para conteúdo 3">
            <a:extLst>
              <a:ext uri="{FF2B5EF4-FFF2-40B4-BE49-F238E27FC236}">
                <a16:creationId xmlns:a16="http://schemas.microsoft.com/office/drawing/2014/main" id="{36D6BBCB-7852-8449-BC02-C5471A775B24}"/>
              </a:ext>
            </a:extLst>
          </p:cNvPr>
          <p:cNvSpPr>
            <a:spLocks noGrp="1"/>
          </p:cNvSpPr>
          <p:nvPr>
            <p:ph sz="half" idx="2" hasCustomPrompt="1"/>
          </p:nvPr>
        </p:nvSpPr>
        <p:spPr>
          <a:xfrm>
            <a:off x="6172200" y="2330824"/>
            <a:ext cx="5181600" cy="3846139"/>
          </a:xfrm>
        </p:spPr>
        <p:txBody>
          <a:bodyPr rtlCol="0">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10" name="Espaço Reservado para Texto 2">
            <a:extLst>
              <a:ext uri="{FF2B5EF4-FFF2-40B4-BE49-F238E27FC236}">
                <a16:creationId xmlns:a16="http://schemas.microsoft.com/office/drawing/2014/main" id="{725055FA-EC63-034E-B383-78552FAEA374}"/>
              </a:ext>
            </a:extLst>
          </p:cNvPr>
          <p:cNvSpPr>
            <a:spLocks noGrp="1"/>
          </p:cNvSpPr>
          <p:nvPr>
            <p:ph type="body" idx="13" hasCustomPrompt="1"/>
          </p:nvPr>
        </p:nvSpPr>
        <p:spPr>
          <a:xfrm>
            <a:off x="392623" y="1468740"/>
            <a:ext cx="5157787" cy="823912"/>
          </a:xfrm>
        </p:spPr>
        <p:txBody>
          <a:bodyPr rtlCol="0"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 texto Mestre</a:t>
            </a:r>
          </a:p>
        </p:txBody>
      </p:sp>
      <p:sp>
        <p:nvSpPr>
          <p:cNvPr id="11" name="Espaço reservado para texto 4">
            <a:extLst>
              <a:ext uri="{FF2B5EF4-FFF2-40B4-BE49-F238E27FC236}">
                <a16:creationId xmlns:a16="http://schemas.microsoft.com/office/drawing/2014/main" id="{163F1262-F0B7-5B4F-A1EE-7A2D9835E6EC}"/>
              </a:ext>
            </a:extLst>
          </p:cNvPr>
          <p:cNvSpPr>
            <a:spLocks noGrp="1"/>
          </p:cNvSpPr>
          <p:nvPr>
            <p:ph type="body" sz="quarter" idx="3" hasCustomPrompt="1"/>
          </p:nvPr>
        </p:nvSpPr>
        <p:spPr>
          <a:xfrm>
            <a:off x="6172200" y="1468740"/>
            <a:ext cx="5183188" cy="823912"/>
          </a:xfrm>
        </p:spPr>
        <p:txBody>
          <a:bodyPr rtlCol="0"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 texto Mestre</a:t>
            </a:r>
          </a:p>
        </p:txBody>
      </p:sp>
      <p:cxnSp>
        <p:nvCxnSpPr>
          <p:cNvPr id="13" name="Conector Reto 12">
            <a:extLst>
              <a:ext uri="{FF2B5EF4-FFF2-40B4-BE49-F238E27FC236}">
                <a16:creationId xmlns:a16="http://schemas.microsoft.com/office/drawing/2014/main" id="{55F5877A-6F1B-5C4C-8792-78CDE344D0E0}"/>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5816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_5">
    <p:spTree>
      <p:nvGrpSpPr>
        <p:cNvPr id="1" name=""/>
        <p:cNvGrpSpPr/>
        <p:nvPr/>
      </p:nvGrpSpPr>
      <p:grpSpPr>
        <a:xfrm>
          <a:off x="0" y="0"/>
          <a:ext cx="0" cy="0"/>
          <a:chOff x="0" y="0"/>
          <a:chExt cx="0" cy="0"/>
        </a:xfrm>
      </p:grpSpPr>
      <p:sp>
        <p:nvSpPr>
          <p:cNvPr id="12" name="Espaço Reservado para Imagem 5">
            <a:extLst>
              <a:ext uri="{FF2B5EF4-FFF2-40B4-BE49-F238E27FC236}">
                <a16:creationId xmlns:a16="http://schemas.microsoft.com/office/drawing/2014/main" id="{C5233AE2-5078-C34D-8EAD-6F7B344F5241}"/>
              </a:ext>
            </a:extLst>
          </p:cNvPr>
          <p:cNvSpPr>
            <a:spLocks noGrp="1"/>
          </p:cNvSpPr>
          <p:nvPr>
            <p:ph type="pic" sz="quarter" idx="15"/>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rtlCol="0">
            <a:noAutofit/>
          </a:bodyPr>
          <a:lstStyle/>
          <a:p>
            <a:pPr rtl="0"/>
            <a:r>
              <a:rPr lang="pt-BR" noProof="0"/>
              <a:t>Clique no ícone para adicionar uma imagem</a:t>
            </a:r>
          </a:p>
        </p:txBody>
      </p:sp>
      <p:cxnSp>
        <p:nvCxnSpPr>
          <p:cNvPr id="14" name="Conector Reto 13">
            <a:extLst>
              <a:ext uri="{FF2B5EF4-FFF2-40B4-BE49-F238E27FC236}">
                <a16:creationId xmlns:a16="http://schemas.microsoft.com/office/drawing/2014/main" id="{24699EEF-FB75-1A46-B6B6-39CCF65A9EA4}"/>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Espaço Reservado para Data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0E549AD5-46A6-4C4B-B21B-A8E19A88F227}" type="datetime1">
              <a:rPr lang="pt-BR" noProof="0" smtClean="0"/>
              <a:pPr rtl="0"/>
              <a:t>04.abr.2021</a:t>
            </a:fld>
            <a:endParaRPr lang="pt-BR" noProof="0"/>
          </a:p>
        </p:txBody>
      </p:sp>
      <p:sp>
        <p:nvSpPr>
          <p:cNvPr id="4" name="Espaço Reservado para Rodapé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pt-BR" noProof="0"/>
          </a:p>
        </p:txBody>
      </p:sp>
      <p:sp>
        <p:nvSpPr>
          <p:cNvPr id="5" name="Espaço Reservado para o Número do Slide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pt-BR" noProof="0" smtClean="0"/>
              <a:pPr rtl="0"/>
              <a:t>‹nº›</a:t>
            </a:fld>
            <a:endParaRPr lang="pt-BR" noProof="0"/>
          </a:p>
        </p:txBody>
      </p:sp>
      <p:sp>
        <p:nvSpPr>
          <p:cNvPr id="6" name="Título 1">
            <a:extLst>
              <a:ext uri="{FF2B5EF4-FFF2-40B4-BE49-F238E27FC236}">
                <a16:creationId xmlns:a16="http://schemas.microsoft.com/office/drawing/2014/main" id="{89CD5966-5C30-E943-A71E-F48460A377D6}"/>
              </a:ext>
            </a:extLst>
          </p:cNvPr>
          <p:cNvSpPr>
            <a:spLocks noGrp="1"/>
          </p:cNvSpPr>
          <p:nvPr>
            <p:ph type="ctrTitle" hasCustomPrompt="1"/>
          </p:nvPr>
        </p:nvSpPr>
        <p:spPr>
          <a:xfrm>
            <a:off x="392623" y="339645"/>
            <a:ext cx="11369068" cy="1002552"/>
          </a:xfrm>
        </p:spPr>
        <p:txBody>
          <a:bodyPr lIns="0" rIns="0" rtlCol="0" anchor="b">
            <a:noAutofit/>
          </a:bodyPr>
          <a:lstStyle>
            <a:lvl1pPr algn="l">
              <a:defRPr sz="4500" b="0" i="0" cap="all" baseline="0">
                <a:solidFill>
                  <a:schemeClr val="bg1"/>
                </a:solidFill>
                <a:latin typeface="Sagona ExtraLight" panose="02020303050505020204" pitchFamily="18" charset="0"/>
              </a:defRPr>
            </a:lvl1pPr>
          </a:lstStyle>
          <a:p>
            <a:pPr rtl="0"/>
            <a:r>
              <a:rPr lang="pt-BR" noProof="0"/>
              <a:t>INSIRA O TÍTULO AQUI</a:t>
            </a:r>
          </a:p>
        </p:txBody>
      </p:sp>
      <p:sp>
        <p:nvSpPr>
          <p:cNvPr id="8" name="Espaço reservado para conteúdo 2">
            <a:extLst>
              <a:ext uri="{FF2B5EF4-FFF2-40B4-BE49-F238E27FC236}">
                <a16:creationId xmlns:a16="http://schemas.microsoft.com/office/drawing/2014/main" id="{CF969977-F5DB-3A45-9E9E-556F0938C059}"/>
              </a:ext>
            </a:extLst>
          </p:cNvPr>
          <p:cNvSpPr>
            <a:spLocks noGrp="1"/>
          </p:cNvSpPr>
          <p:nvPr>
            <p:ph sz="half" idx="1" hasCustomPrompt="1"/>
          </p:nvPr>
        </p:nvSpPr>
        <p:spPr>
          <a:xfrm>
            <a:off x="392623" y="2330824"/>
            <a:ext cx="5181600" cy="3846139"/>
          </a:xfrm>
        </p:spPr>
        <p:txBody>
          <a:bodyPr rtlCol="0">
            <a:normAutofit/>
          </a:bodyPr>
          <a:lstStyle>
            <a:lvl1pPr>
              <a:lnSpc>
                <a:spcPct val="100000"/>
              </a:lnSpc>
              <a:defRPr sz="1600">
                <a:solidFill>
                  <a:schemeClr val="bg1"/>
                </a:solidFill>
                <a:latin typeface="+mj-lt"/>
                <a:cs typeface="Calibri" panose="020F0502020204030204" pitchFamily="34" charset="0"/>
              </a:defRPr>
            </a:lvl1pPr>
            <a:lvl2pPr>
              <a:lnSpc>
                <a:spcPct val="100000"/>
              </a:lnSpc>
              <a:defRPr sz="1600">
                <a:solidFill>
                  <a:schemeClr val="bg1"/>
                </a:solidFill>
                <a:latin typeface="+mj-lt"/>
                <a:cs typeface="Calibri" panose="020F0502020204030204" pitchFamily="34" charset="0"/>
              </a:defRPr>
            </a:lvl2pPr>
            <a:lvl3pPr>
              <a:lnSpc>
                <a:spcPct val="100000"/>
              </a:lnSpc>
              <a:defRPr sz="1600">
                <a:solidFill>
                  <a:schemeClr val="bg1"/>
                </a:solidFill>
                <a:latin typeface="+mj-lt"/>
                <a:cs typeface="Calibri" panose="020F0502020204030204" pitchFamily="34" charset="0"/>
              </a:defRPr>
            </a:lvl3pPr>
            <a:lvl4pPr>
              <a:lnSpc>
                <a:spcPct val="100000"/>
              </a:lnSpc>
              <a:defRPr sz="1600">
                <a:solidFill>
                  <a:schemeClr val="bg1"/>
                </a:solidFill>
                <a:latin typeface="+mj-lt"/>
                <a:cs typeface="Calibri" panose="020F0502020204030204" pitchFamily="34" charset="0"/>
              </a:defRPr>
            </a:lvl4pPr>
            <a:lvl5pPr>
              <a:lnSpc>
                <a:spcPct val="100000"/>
              </a:lnSpc>
              <a:defRPr sz="1600">
                <a:solidFill>
                  <a:schemeClr val="bg1"/>
                </a:solidFill>
                <a:latin typeface="+mj-lt"/>
                <a:cs typeface="Calibri" panose="020F0502020204030204" pitchFamily="34" charset="0"/>
              </a:defRPr>
            </a:lvl5p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9" name="Espaço reservado para conteúdo 3">
            <a:extLst>
              <a:ext uri="{FF2B5EF4-FFF2-40B4-BE49-F238E27FC236}">
                <a16:creationId xmlns:a16="http://schemas.microsoft.com/office/drawing/2014/main" id="{36D6BBCB-7852-8449-BC02-C5471A775B24}"/>
              </a:ext>
            </a:extLst>
          </p:cNvPr>
          <p:cNvSpPr>
            <a:spLocks noGrp="1"/>
          </p:cNvSpPr>
          <p:nvPr>
            <p:ph sz="half" idx="2" hasCustomPrompt="1"/>
          </p:nvPr>
        </p:nvSpPr>
        <p:spPr>
          <a:xfrm>
            <a:off x="6172200" y="2330824"/>
            <a:ext cx="5181600" cy="3846139"/>
          </a:xfrm>
        </p:spPr>
        <p:txBody>
          <a:bodyPr rtlCol="0">
            <a:normAutofit/>
          </a:bodyPr>
          <a:lstStyle>
            <a:lvl1pPr>
              <a:lnSpc>
                <a:spcPct val="100000"/>
              </a:lnSpc>
              <a:defRPr sz="1600">
                <a:solidFill>
                  <a:schemeClr val="bg1"/>
                </a:solidFill>
                <a:latin typeface="+mj-lt"/>
                <a:cs typeface="Calibri" panose="020F0502020204030204" pitchFamily="34" charset="0"/>
              </a:defRPr>
            </a:lvl1pPr>
            <a:lvl2pPr>
              <a:lnSpc>
                <a:spcPct val="100000"/>
              </a:lnSpc>
              <a:defRPr sz="1600">
                <a:solidFill>
                  <a:schemeClr val="bg1"/>
                </a:solidFill>
                <a:latin typeface="+mj-lt"/>
                <a:cs typeface="Calibri" panose="020F0502020204030204" pitchFamily="34" charset="0"/>
              </a:defRPr>
            </a:lvl2pPr>
            <a:lvl3pPr>
              <a:lnSpc>
                <a:spcPct val="100000"/>
              </a:lnSpc>
              <a:defRPr sz="1600">
                <a:solidFill>
                  <a:schemeClr val="bg1"/>
                </a:solidFill>
                <a:latin typeface="+mj-lt"/>
                <a:cs typeface="Calibri" panose="020F0502020204030204" pitchFamily="34" charset="0"/>
              </a:defRPr>
            </a:lvl3pPr>
            <a:lvl4pPr>
              <a:lnSpc>
                <a:spcPct val="100000"/>
              </a:lnSpc>
              <a:defRPr sz="1600">
                <a:solidFill>
                  <a:schemeClr val="bg1"/>
                </a:solidFill>
                <a:latin typeface="+mj-lt"/>
                <a:cs typeface="Calibri" panose="020F0502020204030204" pitchFamily="34" charset="0"/>
              </a:defRPr>
            </a:lvl4pPr>
            <a:lvl5pPr>
              <a:lnSpc>
                <a:spcPct val="100000"/>
              </a:lnSpc>
              <a:defRPr sz="1600">
                <a:solidFill>
                  <a:schemeClr val="bg1"/>
                </a:solidFill>
                <a:latin typeface="+mj-lt"/>
                <a:cs typeface="Calibri" panose="020F0502020204030204" pitchFamily="34" charset="0"/>
              </a:defRPr>
            </a:lvl5p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10" name="Espaço Reservado para Texto 2">
            <a:extLst>
              <a:ext uri="{FF2B5EF4-FFF2-40B4-BE49-F238E27FC236}">
                <a16:creationId xmlns:a16="http://schemas.microsoft.com/office/drawing/2014/main" id="{725055FA-EC63-034E-B383-78552FAEA374}"/>
              </a:ext>
            </a:extLst>
          </p:cNvPr>
          <p:cNvSpPr>
            <a:spLocks noGrp="1"/>
          </p:cNvSpPr>
          <p:nvPr>
            <p:ph type="body" idx="13" hasCustomPrompt="1"/>
          </p:nvPr>
        </p:nvSpPr>
        <p:spPr>
          <a:xfrm>
            <a:off x="392623" y="1468740"/>
            <a:ext cx="5157787" cy="823912"/>
          </a:xfrm>
        </p:spPr>
        <p:txBody>
          <a:bodyPr rtlCol="0" anchor="b">
            <a:normAutofit/>
          </a:bodyPr>
          <a:lstStyle>
            <a:lvl1pPr marL="0" indent="0">
              <a:buNone/>
              <a:defRPr sz="2800" b="1">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 texto Mestre</a:t>
            </a:r>
          </a:p>
        </p:txBody>
      </p:sp>
      <p:sp>
        <p:nvSpPr>
          <p:cNvPr id="11" name="Espaço reservado para texto 4">
            <a:extLst>
              <a:ext uri="{FF2B5EF4-FFF2-40B4-BE49-F238E27FC236}">
                <a16:creationId xmlns:a16="http://schemas.microsoft.com/office/drawing/2014/main" id="{163F1262-F0B7-5B4F-A1EE-7A2D9835E6EC}"/>
              </a:ext>
            </a:extLst>
          </p:cNvPr>
          <p:cNvSpPr>
            <a:spLocks noGrp="1"/>
          </p:cNvSpPr>
          <p:nvPr>
            <p:ph type="body" sz="quarter" idx="3" hasCustomPrompt="1"/>
          </p:nvPr>
        </p:nvSpPr>
        <p:spPr>
          <a:xfrm>
            <a:off x="6172200" y="1468740"/>
            <a:ext cx="5183188" cy="823912"/>
          </a:xfrm>
        </p:spPr>
        <p:txBody>
          <a:bodyPr rtlCol="0" anchor="b">
            <a:normAutofit/>
          </a:bodyPr>
          <a:lstStyle>
            <a:lvl1pPr marL="0" indent="0">
              <a:buNone/>
              <a:defRPr sz="2800" b="1">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 texto Mestre</a:t>
            </a:r>
          </a:p>
        </p:txBody>
      </p:sp>
      <p:cxnSp>
        <p:nvCxnSpPr>
          <p:cNvPr id="13" name="Conector Reto 12">
            <a:extLst>
              <a:ext uri="{FF2B5EF4-FFF2-40B4-BE49-F238E27FC236}">
                <a16:creationId xmlns:a16="http://schemas.microsoft.com/office/drawing/2014/main" id="{55F5877A-6F1B-5C4C-8792-78CDE344D0E0}"/>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99690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_2">
    <p:spTree>
      <p:nvGrpSpPr>
        <p:cNvPr id="1" name=""/>
        <p:cNvGrpSpPr/>
        <p:nvPr/>
      </p:nvGrpSpPr>
      <p:grpSpPr>
        <a:xfrm>
          <a:off x="0" y="0"/>
          <a:ext cx="0" cy="0"/>
          <a:chOff x="0" y="0"/>
          <a:chExt cx="0" cy="0"/>
        </a:xfrm>
      </p:grpSpPr>
      <p:sp>
        <p:nvSpPr>
          <p:cNvPr id="6" name="Espaço Reservado para Imagem 5"/>
          <p:cNvSpPr>
            <a:spLocks noGrp="1"/>
          </p:cNvSpPr>
          <p:nvPr>
            <p:ph type="pic" sz="quarter" idx="10"/>
          </p:nvPr>
        </p:nvSpPr>
        <p:spPr>
          <a:xfrm>
            <a:off x="392623" y="588936"/>
            <a:ext cx="11432584" cy="5976637"/>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rtlCol="0" anchor="ctr">
            <a:noAutofit/>
          </a:bodyPr>
          <a:lstStyle>
            <a:lvl1pPr algn="ctr">
              <a:defRPr sz="1600"/>
            </a:lvl1pPr>
          </a:lstStyle>
          <a:p>
            <a:pPr rtl="0"/>
            <a:r>
              <a:rPr lang="pt-BR" noProof="0"/>
              <a:t>Clique no ícone para adicionar uma imagem</a:t>
            </a:r>
          </a:p>
        </p:txBody>
      </p:sp>
      <p:cxnSp>
        <p:nvCxnSpPr>
          <p:cNvPr id="5" name="Conector Reto 4">
            <a:extLst>
              <a:ext uri="{FF2B5EF4-FFF2-40B4-BE49-F238E27FC236}">
                <a16:creationId xmlns:a16="http://schemas.microsoft.com/office/drawing/2014/main" id="{2C41291C-383F-CF4B-AB8E-2B40741A62AF}"/>
              </a:ext>
            </a:extLst>
          </p:cNvPr>
          <p:cNvCxnSpPr>
            <a:cxnSpLocks/>
          </p:cNvCxnSpPr>
          <p:nvPr userDrawn="1"/>
        </p:nvCxnSpPr>
        <p:spPr>
          <a:xfrm>
            <a:off x="0" y="292426"/>
            <a:ext cx="121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D34C5937-11C0-4E5A-867C-7AB68EA5327B}"/>
              </a:ext>
            </a:extLst>
          </p:cNvPr>
          <p:cNvSpPr>
            <a:spLocks noGrp="1"/>
          </p:cNvSpPr>
          <p:nvPr>
            <p:ph type="title" hasCustomPrompt="1"/>
          </p:nvPr>
        </p:nvSpPr>
        <p:spPr/>
        <p:txBody>
          <a:bodyPr rtlCol="0"/>
          <a:lstStyle/>
          <a:p>
            <a:pPr rtl="0"/>
            <a:r>
              <a:rPr lang="pt-BR" noProof="0"/>
              <a:t>Clique para editar o estilo de título Mestre</a:t>
            </a:r>
          </a:p>
        </p:txBody>
      </p:sp>
    </p:spTree>
    <p:extLst>
      <p:ext uri="{BB962C8B-B14F-4D97-AF65-F5344CB8AC3E}">
        <p14:creationId xmlns:p14="http://schemas.microsoft.com/office/powerpoint/2010/main" val="20719577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_3">
    <p:spTree>
      <p:nvGrpSpPr>
        <p:cNvPr id="1" name=""/>
        <p:cNvGrpSpPr/>
        <p:nvPr/>
      </p:nvGrpSpPr>
      <p:grpSpPr>
        <a:xfrm>
          <a:off x="0" y="0"/>
          <a:ext cx="0" cy="0"/>
          <a:chOff x="0" y="0"/>
          <a:chExt cx="0" cy="0"/>
        </a:xfrm>
      </p:grpSpPr>
      <p:sp>
        <p:nvSpPr>
          <p:cNvPr id="6" name="Espaço Reservado para Imagem 5"/>
          <p:cNvSpPr>
            <a:spLocks noGrp="1"/>
          </p:cNvSpPr>
          <p:nvPr>
            <p:ph type="pic" sz="quarter" idx="10"/>
          </p:nvPr>
        </p:nvSpPr>
        <p:spPr>
          <a:xfrm>
            <a:off x="392623" y="292426"/>
            <a:ext cx="10219457"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rtlCol="0" anchor="ctr">
            <a:noAutofit/>
          </a:bodyPr>
          <a:lstStyle>
            <a:lvl1pPr algn="ctr">
              <a:defRPr sz="1600"/>
            </a:lvl1pPr>
          </a:lstStyle>
          <a:p>
            <a:pPr rtl="0"/>
            <a:r>
              <a:rPr lang="pt-BR" noProof="0"/>
              <a:t>Clique no ícone para adicionar uma imagem</a:t>
            </a:r>
          </a:p>
        </p:txBody>
      </p:sp>
      <p:cxnSp>
        <p:nvCxnSpPr>
          <p:cNvPr id="4" name="Conector Reto 3">
            <a:extLst>
              <a:ext uri="{FF2B5EF4-FFF2-40B4-BE49-F238E27FC236}">
                <a16:creationId xmlns:a16="http://schemas.microsoft.com/office/drawing/2014/main" id="{F516C013-C8E5-B44C-B6D6-DE71D0CC52C4}"/>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34E2D069-321B-434C-BB63-530EE51B64A8}"/>
              </a:ext>
            </a:extLst>
          </p:cNvPr>
          <p:cNvSpPr>
            <a:spLocks noGrp="1"/>
          </p:cNvSpPr>
          <p:nvPr>
            <p:ph type="title" hasCustomPrompt="1"/>
          </p:nvPr>
        </p:nvSpPr>
        <p:spPr/>
        <p:txBody>
          <a:bodyPr rtlCol="0"/>
          <a:lstStyle/>
          <a:p>
            <a:pPr rtl="0"/>
            <a:r>
              <a:rPr lang="pt-BR" noProof="0"/>
              <a:t>Clique para editar o estilo de título Mestre</a:t>
            </a:r>
          </a:p>
        </p:txBody>
      </p:sp>
    </p:spTree>
    <p:extLst>
      <p:ext uri="{BB962C8B-B14F-4D97-AF65-F5344CB8AC3E}">
        <p14:creationId xmlns:p14="http://schemas.microsoft.com/office/powerpoint/2010/main" val="9121835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_4">
    <p:bg>
      <p:bgPr>
        <a:solidFill>
          <a:schemeClr val="accent4">
            <a:lumMod val="50000"/>
          </a:schemeClr>
        </a:solidFill>
        <a:effectLst/>
      </p:bgPr>
    </p:bg>
    <p:spTree>
      <p:nvGrpSpPr>
        <p:cNvPr id="1" name=""/>
        <p:cNvGrpSpPr/>
        <p:nvPr/>
      </p:nvGrpSpPr>
      <p:grpSpPr>
        <a:xfrm>
          <a:off x="0" y="0"/>
          <a:ext cx="0" cy="0"/>
          <a:chOff x="0" y="0"/>
          <a:chExt cx="0" cy="0"/>
        </a:xfrm>
      </p:grpSpPr>
      <p:sp>
        <p:nvSpPr>
          <p:cNvPr id="6" name="Espaço Reservado para Imagem 5"/>
          <p:cNvSpPr>
            <a:spLocks noGrp="1"/>
          </p:cNvSpPr>
          <p:nvPr>
            <p:ph type="pic" sz="quarter" idx="10"/>
          </p:nvPr>
        </p:nvSpPr>
        <p:spPr>
          <a:xfrm>
            <a:off x="1134319" y="0"/>
            <a:ext cx="1105768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rtlCol="0" anchor="ctr">
            <a:noAutofit/>
          </a:bodyPr>
          <a:lstStyle>
            <a:lvl1pPr algn="ctr">
              <a:defRPr sz="1600"/>
            </a:lvl1pPr>
          </a:lstStyle>
          <a:p>
            <a:pPr rtl="0"/>
            <a:r>
              <a:rPr lang="pt-BR" noProof="0"/>
              <a:t>Clique no ícone para adicionar uma imagem</a:t>
            </a:r>
          </a:p>
        </p:txBody>
      </p:sp>
      <p:cxnSp>
        <p:nvCxnSpPr>
          <p:cNvPr id="5" name="Conector Reto 4">
            <a:extLst>
              <a:ext uri="{FF2B5EF4-FFF2-40B4-BE49-F238E27FC236}">
                <a16:creationId xmlns:a16="http://schemas.microsoft.com/office/drawing/2014/main" id="{DCA0415B-CCA3-7142-BDAA-6DAC63FB634C}"/>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A3040D77-4CF4-4BFB-9FFB-8C9746D3906F}"/>
              </a:ext>
            </a:extLst>
          </p:cNvPr>
          <p:cNvSpPr>
            <a:spLocks noGrp="1"/>
          </p:cNvSpPr>
          <p:nvPr>
            <p:ph type="title" hasCustomPrompt="1"/>
          </p:nvPr>
        </p:nvSpPr>
        <p:spPr/>
        <p:txBody>
          <a:bodyPr rtlCol="0"/>
          <a:lstStyle/>
          <a:p>
            <a:pPr rtl="0"/>
            <a:r>
              <a:rPr lang="pt-BR" noProof="0"/>
              <a:t>Clique para editar o estilo de título Mestre</a:t>
            </a:r>
          </a:p>
        </p:txBody>
      </p:sp>
    </p:spTree>
    <p:extLst>
      <p:ext uri="{BB962C8B-B14F-4D97-AF65-F5344CB8AC3E}">
        <p14:creationId xmlns:p14="http://schemas.microsoft.com/office/powerpoint/2010/main" val="42492647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_5">
    <p:spTree>
      <p:nvGrpSpPr>
        <p:cNvPr id="1" name=""/>
        <p:cNvGrpSpPr/>
        <p:nvPr/>
      </p:nvGrpSpPr>
      <p:grpSpPr>
        <a:xfrm>
          <a:off x="0" y="0"/>
          <a:ext cx="0" cy="0"/>
          <a:chOff x="0" y="0"/>
          <a:chExt cx="0" cy="0"/>
        </a:xfrm>
      </p:grpSpPr>
      <p:sp>
        <p:nvSpPr>
          <p:cNvPr id="6" name="Espaço Reservado para Imagem 5"/>
          <p:cNvSpPr>
            <a:spLocks noGrp="1"/>
          </p:cNvSpPr>
          <p:nvPr>
            <p:ph type="pic" sz="quarter" idx="10"/>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rtlCol="0" anchor="ctr">
            <a:noAutofit/>
          </a:bodyPr>
          <a:lstStyle>
            <a:lvl1pPr algn="ctr">
              <a:defRPr sz="1600"/>
            </a:lvl1pPr>
          </a:lstStyle>
          <a:p>
            <a:pPr rtl="0"/>
            <a:r>
              <a:rPr lang="pt-BR" noProof="0"/>
              <a:t>Clique no ícone para adicionar uma imagem</a:t>
            </a:r>
          </a:p>
        </p:txBody>
      </p:sp>
      <p:cxnSp>
        <p:nvCxnSpPr>
          <p:cNvPr id="7" name="Conector Reto 6">
            <a:extLst>
              <a:ext uri="{FF2B5EF4-FFF2-40B4-BE49-F238E27FC236}">
                <a16:creationId xmlns:a16="http://schemas.microsoft.com/office/drawing/2014/main" id="{43A34E77-65E8-214A-93DD-907ECB950F42}"/>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A9C15D6B-DF62-4A31-87F3-2084A6C590AE}"/>
              </a:ext>
            </a:extLst>
          </p:cNvPr>
          <p:cNvSpPr>
            <a:spLocks noGrp="1"/>
          </p:cNvSpPr>
          <p:nvPr>
            <p:ph type="title" hasCustomPrompt="1"/>
          </p:nvPr>
        </p:nvSpPr>
        <p:spPr/>
        <p:txBody>
          <a:bodyPr rtlCol="0"/>
          <a:lstStyle/>
          <a:p>
            <a:pPr rtl="0"/>
            <a:r>
              <a:rPr lang="pt-BR" noProof="0"/>
              <a:t>Clique para editar o estilo de título Mestre</a:t>
            </a:r>
          </a:p>
        </p:txBody>
      </p:sp>
    </p:spTree>
    <p:extLst>
      <p:ext uri="{BB962C8B-B14F-4D97-AF65-F5344CB8AC3E}">
        <p14:creationId xmlns:p14="http://schemas.microsoft.com/office/powerpoint/2010/main" val="3647893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m e Content_1">
    <p:spTree>
      <p:nvGrpSpPr>
        <p:cNvPr id="1" name=""/>
        <p:cNvGrpSpPr/>
        <p:nvPr/>
      </p:nvGrpSpPr>
      <p:grpSpPr>
        <a:xfrm>
          <a:off x="0" y="0"/>
          <a:ext cx="0" cy="0"/>
          <a:chOff x="0" y="0"/>
          <a:chExt cx="0" cy="0"/>
        </a:xfrm>
      </p:grpSpPr>
      <p:sp>
        <p:nvSpPr>
          <p:cNvPr id="3" name="Espaço Reservado para Data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F9017C72-E586-43F8-9793-097AD100503C}" type="datetime1">
              <a:rPr lang="pt-BR" noProof="0" smtClean="0"/>
              <a:pPr rtl="0"/>
              <a:t>04.abr.2021</a:t>
            </a:fld>
            <a:endParaRPr lang="pt-BR" noProof="0"/>
          </a:p>
        </p:txBody>
      </p:sp>
      <p:sp>
        <p:nvSpPr>
          <p:cNvPr id="4" name="Espaço Reservado para Rodapé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pt-BR" noProof="0"/>
          </a:p>
        </p:txBody>
      </p:sp>
      <p:sp>
        <p:nvSpPr>
          <p:cNvPr id="5" name="Espaço Reservado para o Número do Slide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pt-BR" noProof="0" smtClean="0"/>
              <a:pPr rtl="0"/>
              <a:t>‹nº›</a:t>
            </a:fld>
            <a:endParaRPr lang="pt-BR" noProof="0"/>
          </a:p>
        </p:txBody>
      </p:sp>
      <p:sp>
        <p:nvSpPr>
          <p:cNvPr id="6" name="Espaço Reservado para Imagem 8">
            <a:extLst>
              <a:ext uri="{FF2B5EF4-FFF2-40B4-BE49-F238E27FC236}">
                <a16:creationId xmlns:a16="http://schemas.microsoft.com/office/drawing/2014/main" id="{E0B206EA-4BA0-3F4C-A4ED-E78F311CD8A8}"/>
              </a:ext>
            </a:extLst>
          </p:cNvPr>
          <p:cNvSpPr>
            <a:spLocks noGrp="1"/>
          </p:cNvSpPr>
          <p:nvPr>
            <p:ph type="pic" sz="quarter" idx="13"/>
          </p:nvPr>
        </p:nvSpPr>
        <p:spPr>
          <a:xfrm>
            <a:off x="6993359" y="1"/>
            <a:ext cx="5198641" cy="6858002"/>
          </a:xfrm>
          <a:prstGeom prst="rect">
            <a:avLst/>
          </a:prstGeom>
          <a:solidFill>
            <a:schemeClr val="accent4">
              <a:lumMod val="50000"/>
            </a:schemeClr>
          </a:solidFill>
        </p:spPr>
        <p:txBody>
          <a:bodyPr rtlCol="0"/>
          <a:lstStyle/>
          <a:p>
            <a:pPr rtl="0"/>
            <a:r>
              <a:rPr lang="pt-BR" noProof="0"/>
              <a:t>Clique no ícone para adicionar uma imagem</a:t>
            </a:r>
          </a:p>
        </p:txBody>
      </p:sp>
      <p:sp>
        <p:nvSpPr>
          <p:cNvPr id="7" name="Título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4890577" cy="1002552"/>
          </a:xfrm>
        </p:spPr>
        <p:txBody>
          <a:bodyPr lIns="0" rIns="0" rtlCol="0" anchor="b">
            <a:noAutofit/>
          </a:bodyPr>
          <a:lstStyle>
            <a:lvl1pPr algn="l">
              <a:defRPr sz="4500" b="0" i="0" cap="all" baseline="0">
                <a:solidFill>
                  <a:schemeClr val="accent4">
                    <a:lumMod val="75000"/>
                  </a:schemeClr>
                </a:solidFill>
                <a:latin typeface="Sagona ExtraLight" panose="02020303050505020204" pitchFamily="18" charset="0"/>
              </a:defRPr>
            </a:lvl1pPr>
          </a:lstStyle>
          <a:p>
            <a:pPr rtl="0"/>
            <a:r>
              <a:rPr lang="pt-BR" noProof="0"/>
              <a:t>INSIRA O TÍTULO AQUI</a:t>
            </a:r>
          </a:p>
        </p:txBody>
      </p:sp>
      <p:sp>
        <p:nvSpPr>
          <p:cNvPr id="11" name="Espaço Reservado para Texto 10">
            <a:extLst>
              <a:ext uri="{FF2B5EF4-FFF2-40B4-BE49-F238E27FC236}">
                <a16:creationId xmlns:a16="http://schemas.microsoft.com/office/drawing/2014/main" id="{3D67D640-AB06-EE4B-868D-F46A30705F62}"/>
              </a:ext>
            </a:extLst>
          </p:cNvPr>
          <p:cNvSpPr>
            <a:spLocks noGrp="1"/>
          </p:cNvSpPr>
          <p:nvPr>
            <p:ph type="body" sz="quarter" idx="14" hasCustomPrompt="1"/>
          </p:nvPr>
        </p:nvSpPr>
        <p:spPr>
          <a:xfrm>
            <a:off x="1645581" y="1507066"/>
            <a:ext cx="4890578" cy="4849283"/>
          </a:xfrm>
        </p:spPr>
        <p:txBody>
          <a:bodyPr lIns="0" rIns="0" rtlCol="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cxnSp>
        <p:nvCxnSpPr>
          <p:cNvPr id="13" name="Conector Reto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Reto 9">
            <a:extLst>
              <a:ext uri="{FF2B5EF4-FFF2-40B4-BE49-F238E27FC236}">
                <a16:creationId xmlns:a16="http://schemas.microsoft.com/office/drawing/2014/main" id="{2B907ACF-A34F-FE4A-8511-B7FE12F69496}"/>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6257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m e Content_2">
    <p:spTree>
      <p:nvGrpSpPr>
        <p:cNvPr id="1" name=""/>
        <p:cNvGrpSpPr/>
        <p:nvPr/>
      </p:nvGrpSpPr>
      <p:grpSpPr>
        <a:xfrm>
          <a:off x="0" y="0"/>
          <a:ext cx="0" cy="0"/>
          <a:chOff x="0" y="0"/>
          <a:chExt cx="0" cy="0"/>
        </a:xfrm>
      </p:grpSpPr>
      <p:sp>
        <p:nvSpPr>
          <p:cNvPr id="3" name="Espaço Reservado para Data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76567188-E412-4C46-8114-F351779C85EC}" type="datetime1">
              <a:rPr lang="pt-BR" noProof="0" smtClean="0"/>
              <a:pPr rtl="0"/>
              <a:t>04.abr.2021</a:t>
            </a:fld>
            <a:endParaRPr lang="pt-BR" noProof="0"/>
          </a:p>
        </p:txBody>
      </p:sp>
      <p:sp>
        <p:nvSpPr>
          <p:cNvPr id="4" name="Espaço Reservado para Rodapé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pt-BR" noProof="0"/>
          </a:p>
        </p:txBody>
      </p:sp>
      <p:sp>
        <p:nvSpPr>
          <p:cNvPr id="5" name="Espaço Reservado para o Número do Slide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pt-BR" noProof="0" smtClean="0"/>
              <a:pPr rtl="0"/>
              <a:t>‹nº›</a:t>
            </a:fld>
            <a:endParaRPr lang="pt-BR" noProof="0"/>
          </a:p>
        </p:txBody>
      </p:sp>
      <p:sp>
        <p:nvSpPr>
          <p:cNvPr id="6" name="Espaço Reservado para Imagem 8">
            <a:extLst>
              <a:ext uri="{FF2B5EF4-FFF2-40B4-BE49-F238E27FC236}">
                <a16:creationId xmlns:a16="http://schemas.microsoft.com/office/drawing/2014/main" id="{E0B206EA-4BA0-3F4C-A4ED-E78F311CD8A8}"/>
              </a:ext>
            </a:extLst>
          </p:cNvPr>
          <p:cNvSpPr>
            <a:spLocks noGrp="1"/>
          </p:cNvSpPr>
          <p:nvPr>
            <p:ph type="pic" sz="quarter" idx="13"/>
          </p:nvPr>
        </p:nvSpPr>
        <p:spPr>
          <a:xfrm>
            <a:off x="0" y="1"/>
            <a:ext cx="5198641" cy="6858002"/>
          </a:xfrm>
          <a:prstGeom prst="rect">
            <a:avLst/>
          </a:prstGeom>
          <a:solidFill>
            <a:schemeClr val="accent4">
              <a:lumMod val="50000"/>
            </a:schemeClr>
          </a:solidFill>
        </p:spPr>
        <p:txBody>
          <a:bodyPr rtlCol="0"/>
          <a:lstStyle/>
          <a:p>
            <a:pPr rtl="0"/>
            <a:r>
              <a:rPr lang="pt-BR" noProof="0"/>
              <a:t>Clique no ícone para adicionar uma imagem</a:t>
            </a:r>
          </a:p>
        </p:txBody>
      </p:sp>
      <p:sp>
        <p:nvSpPr>
          <p:cNvPr id="7" name="Título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5711877" y="339645"/>
            <a:ext cx="4890577" cy="1002552"/>
          </a:xfrm>
        </p:spPr>
        <p:txBody>
          <a:bodyPr lIns="0" rIns="0" rtlCol="0" anchor="b">
            <a:noAutofit/>
          </a:bodyPr>
          <a:lstStyle>
            <a:lvl1pPr algn="l">
              <a:defRPr sz="4500" b="0" i="0" cap="all" baseline="0">
                <a:solidFill>
                  <a:schemeClr val="accent4">
                    <a:lumMod val="75000"/>
                  </a:schemeClr>
                </a:solidFill>
                <a:latin typeface="Sagona ExtraLight" panose="02020303050505020204" pitchFamily="18" charset="0"/>
              </a:defRPr>
            </a:lvl1pPr>
          </a:lstStyle>
          <a:p>
            <a:pPr rtl="0"/>
            <a:r>
              <a:rPr lang="pt-BR" noProof="0"/>
              <a:t>INSIRA O TÍTULO AQUI</a:t>
            </a:r>
          </a:p>
        </p:txBody>
      </p:sp>
      <p:sp>
        <p:nvSpPr>
          <p:cNvPr id="11" name="Espaço Reservado para Texto 10">
            <a:extLst>
              <a:ext uri="{FF2B5EF4-FFF2-40B4-BE49-F238E27FC236}">
                <a16:creationId xmlns:a16="http://schemas.microsoft.com/office/drawing/2014/main" id="{3D67D640-AB06-EE4B-868D-F46A30705F62}"/>
              </a:ext>
            </a:extLst>
          </p:cNvPr>
          <p:cNvSpPr>
            <a:spLocks noGrp="1"/>
          </p:cNvSpPr>
          <p:nvPr>
            <p:ph type="body" sz="quarter" idx="14" hasCustomPrompt="1"/>
          </p:nvPr>
        </p:nvSpPr>
        <p:spPr>
          <a:xfrm>
            <a:off x="5708797" y="1507066"/>
            <a:ext cx="4890578" cy="4849283"/>
          </a:xfrm>
        </p:spPr>
        <p:txBody>
          <a:bodyPr lIns="0" rIns="0" rtlCol="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cxnSp>
        <p:nvCxnSpPr>
          <p:cNvPr id="13" name="Conector Reto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to 13">
            <a:extLst>
              <a:ext uri="{FF2B5EF4-FFF2-40B4-BE49-F238E27FC236}">
                <a16:creationId xmlns:a16="http://schemas.microsoft.com/office/drawing/2014/main" id="{834037ED-B73E-2946-8FAC-2803EA71C585}"/>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02672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m e Content_4">
    <p:bg>
      <p:bgPr>
        <a:solidFill>
          <a:schemeClr val="accent4">
            <a:lumMod val="50000"/>
          </a:schemeClr>
        </a:solidFill>
        <a:effectLst/>
      </p:bgPr>
    </p:bg>
    <p:spTree>
      <p:nvGrpSpPr>
        <p:cNvPr id="1" name=""/>
        <p:cNvGrpSpPr/>
        <p:nvPr/>
      </p:nvGrpSpPr>
      <p:grpSpPr>
        <a:xfrm>
          <a:off x="0" y="0"/>
          <a:ext cx="0" cy="0"/>
          <a:chOff x="0" y="0"/>
          <a:chExt cx="0" cy="0"/>
        </a:xfrm>
      </p:grpSpPr>
      <p:sp>
        <p:nvSpPr>
          <p:cNvPr id="6" name="Espaço Reservado para Imagem 8">
            <a:extLst>
              <a:ext uri="{FF2B5EF4-FFF2-40B4-BE49-F238E27FC236}">
                <a16:creationId xmlns:a16="http://schemas.microsoft.com/office/drawing/2014/main" id="{E0B206EA-4BA0-3F4C-A4ED-E78F311CD8A8}"/>
              </a:ext>
            </a:extLst>
          </p:cNvPr>
          <p:cNvSpPr>
            <a:spLocks noGrp="1"/>
          </p:cNvSpPr>
          <p:nvPr>
            <p:ph type="pic" sz="quarter" idx="13"/>
          </p:nvPr>
        </p:nvSpPr>
        <p:spPr>
          <a:xfrm>
            <a:off x="1134319" y="1"/>
            <a:ext cx="11057681" cy="6858002"/>
          </a:xfrm>
          <a:prstGeom prst="rect">
            <a:avLst/>
          </a:prstGeom>
          <a:solidFill>
            <a:schemeClr val="accent4">
              <a:lumMod val="50000"/>
            </a:schemeClr>
          </a:solidFill>
        </p:spPr>
        <p:txBody>
          <a:bodyPr rtlCol="0"/>
          <a:lstStyle/>
          <a:p>
            <a:pPr rtl="0"/>
            <a:r>
              <a:rPr lang="pt-BR" noProof="0"/>
              <a:t>Clique no ícone para adicionar uma imagem</a:t>
            </a:r>
          </a:p>
        </p:txBody>
      </p:sp>
      <p:sp>
        <p:nvSpPr>
          <p:cNvPr id="3" name="Espaço Reservado para Data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0B3D0C05-EB14-49DB-9F21-FA5804C843CC}" type="datetime1">
              <a:rPr lang="pt-BR" noProof="0" smtClean="0"/>
              <a:pPr rtl="0"/>
              <a:t>04.abr.2021</a:t>
            </a:fld>
            <a:endParaRPr lang="pt-BR" noProof="0"/>
          </a:p>
        </p:txBody>
      </p:sp>
      <p:sp>
        <p:nvSpPr>
          <p:cNvPr id="4" name="Espaço Reservado para Rodapé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pt-BR" noProof="0"/>
          </a:p>
        </p:txBody>
      </p:sp>
      <p:sp>
        <p:nvSpPr>
          <p:cNvPr id="5" name="Espaço Reservado para o Número do Slide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pt-BR" noProof="0" smtClean="0"/>
              <a:pPr rtl="0"/>
              <a:t>‹nº›</a:t>
            </a:fld>
            <a:endParaRPr lang="pt-BR" noProof="0"/>
          </a:p>
        </p:txBody>
      </p:sp>
      <p:sp>
        <p:nvSpPr>
          <p:cNvPr id="7" name="Título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4890577" cy="1002552"/>
          </a:xfrm>
        </p:spPr>
        <p:txBody>
          <a:bodyPr lIns="0" rIns="0" rtlCol="0" anchor="b">
            <a:noAutofit/>
          </a:bodyPr>
          <a:lstStyle>
            <a:lvl1pPr algn="l">
              <a:defRPr sz="4500" b="0" i="0" cap="all" baseline="0">
                <a:solidFill>
                  <a:schemeClr val="bg1"/>
                </a:solidFill>
                <a:latin typeface="Sagona ExtraLight" panose="02020303050505020204" pitchFamily="18" charset="0"/>
              </a:defRPr>
            </a:lvl1pPr>
          </a:lstStyle>
          <a:p>
            <a:pPr rtl="0"/>
            <a:r>
              <a:rPr lang="pt-BR" noProof="0"/>
              <a:t>INSIRA O TÍTULO AQUI</a:t>
            </a:r>
          </a:p>
        </p:txBody>
      </p:sp>
      <p:sp>
        <p:nvSpPr>
          <p:cNvPr id="11" name="Espaço Reservado para Texto 10">
            <a:extLst>
              <a:ext uri="{FF2B5EF4-FFF2-40B4-BE49-F238E27FC236}">
                <a16:creationId xmlns:a16="http://schemas.microsoft.com/office/drawing/2014/main" id="{3D67D640-AB06-EE4B-868D-F46A30705F62}"/>
              </a:ext>
            </a:extLst>
          </p:cNvPr>
          <p:cNvSpPr>
            <a:spLocks noGrp="1"/>
          </p:cNvSpPr>
          <p:nvPr>
            <p:ph type="body" sz="quarter" idx="14" hasCustomPrompt="1"/>
          </p:nvPr>
        </p:nvSpPr>
        <p:spPr>
          <a:xfrm>
            <a:off x="1645581" y="1507066"/>
            <a:ext cx="4890578" cy="4849283"/>
          </a:xfrm>
        </p:spPr>
        <p:txBody>
          <a:bodyPr lIns="0" rIns="0" rtlCol="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cxnSp>
        <p:nvCxnSpPr>
          <p:cNvPr id="13" name="Conector Reto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Reto 9">
            <a:extLst>
              <a:ext uri="{FF2B5EF4-FFF2-40B4-BE49-F238E27FC236}">
                <a16:creationId xmlns:a16="http://schemas.microsoft.com/office/drawing/2014/main" id="{2B907ACF-A34F-FE4A-8511-B7FE12F69496}"/>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2394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presentação Title_4">
    <p:bg>
      <p:bgPr>
        <a:solidFill>
          <a:schemeClr val="accent4">
            <a:lumMod val="50000"/>
          </a:schemeClr>
        </a:solidFill>
        <a:effectLst/>
      </p:bgPr>
    </p:bg>
    <p:spTree>
      <p:nvGrpSpPr>
        <p:cNvPr id="1" name=""/>
        <p:cNvGrpSpPr/>
        <p:nvPr/>
      </p:nvGrpSpPr>
      <p:grpSpPr>
        <a:xfrm>
          <a:off x="0" y="0"/>
          <a:ext cx="0" cy="0"/>
          <a:chOff x="0" y="0"/>
          <a:chExt cx="0" cy="0"/>
        </a:xfrm>
      </p:grpSpPr>
      <p:sp>
        <p:nvSpPr>
          <p:cNvPr id="6" name="Espaço Reservado para Imagem 5">
            <a:extLst>
              <a:ext uri="{FF2B5EF4-FFF2-40B4-BE49-F238E27FC236}">
                <a16:creationId xmlns:a16="http://schemas.microsoft.com/office/drawing/2014/main" id="{37D7B648-BE60-43F4-8E11-2AB267410D48}"/>
              </a:ext>
            </a:extLst>
          </p:cNvPr>
          <p:cNvSpPr>
            <a:spLocks noGrp="1"/>
          </p:cNvSpPr>
          <p:nvPr>
            <p:ph type="pic" sz="quarter" idx="10"/>
          </p:nvPr>
        </p:nvSpPr>
        <p:spPr>
          <a:xfrm>
            <a:off x="1134319" y="0"/>
            <a:ext cx="11057681"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rtlCol="0">
            <a:noAutofit/>
          </a:bodyPr>
          <a:lstStyle/>
          <a:p>
            <a:pPr rtl="0"/>
            <a:r>
              <a:rPr lang="pt-BR" noProof="0"/>
              <a:t>Clique no ícone para adicionar uma imagem</a:t>
            </a:r>
          </a:p>
        </p:txBody>
      </p:sp>
      <p:cxnSp>
        <p:nvCxnSpPr>
          <p:cNvPr id="3" name="Conector Reto 2">
            <a:extLst>
              <a:ext uri="{FF2B5EF4-FFF2-40B4-BE49-F238E27FC236}">
                <a16:creationId xmlns:a16="http://schemas.microsoft.com/office/drawing/2014/main" id="{A9525627-537D-D740-918D-FD8895672A9F}"/>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ço Reservado para Texto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rtlCol="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pt-BR" noProof="0"/>
              <a:t>Insira o subtítulo aqui</a:t>
            </a:r>
          </a:p>
        </p:txBody>
      </p:sp>
      <p:sp>
        <p:nvSpPr>
          <p:cNvPr id="5" name="Título 1">
            <a:extLst>
              <a:ext uri="{FF2B5EF4-FFF2-40B4-BE49-F238E27FC236}">
                <a16:creationId xmlns:a16="http://schemas.microsoft.com/office/drawing/2014/main" id="{BBC2EA4E-1692-1548-A245-3DC65B856DEB}"/>
              </a:ext>
            </a:extLst>
          </p:cNvPr>
          <p:cNvSpPr>
            <a:spLocks noGrp="1"/>
          </p:cNvSpPr>
          <p:nvPr>
            <p:ph type="ctrTitle" hasCustomPrompt="1"/>
          </p:nvPr>
        </p:nvSpPr>
        <p:spPr>
          <a:xfrm>
            <a:off x="1524000" y="2715790"/>
            <a:ext cx="4179376" cy="2387600"/>
          </a:xfrm>
        </p:spPr>
        <p:txBody>
          <a:bodyPr lIns="0" rIns="0" rtlCol="0" anchor="b">
            <a:normAutofit/>
          </a:bodyPr>
          <a:lstStyle>
            <a:lvl1pPr algn="l">
              <a:defRPr sz="4800" b="0" i="0" cap="all" baseline="0">
                <a:solidFill>
                  <a:schemeClr val="bg1"/>
                </a:solidFill>
                <a:latin typeface="Sagona ExtraLight" panose="02020303050505020204" pitchFamily="18" charset="0"/>
              </a:defRPr>
            </a:lvl1pPr>
          </a:lstStyle>
          <a:p>
            <a:pPr rtl="0"/>
            <a:r>
              <a:rPr lang="pt-BR" noProof="0"/>
              <a:t>Clique para editar o estilo de título Mestre</a:t>
            </a:r>
          </a:p>
        </p:txBody>
      </p:sp>
    </p:spTree>
    <p:extLst>
      <p:ext uri="{BB962C8B-B14F-4D97-AF65-F5344CB8AC3E}">
        <p14:creationId xmlns:p14="http://schemas.microsoft.com/office/powerpoint/2010/main" val="1375684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m e Content_5">
    <p:spTree>
      <p:nvGrpSpPr>
        <p:cNvPr id="1" name=""/>
        <p:cNvGrpSpPr/>
        <p:nvPr/>
      </p:nvGrpSpPr>
      <p:grpSpPr>
        <a:xfrm>
          <a:off x="0" y="0"/>
          <a:ext cx="0" cy="0"/>
          <a:chOff x="0" y="0"/>
          <a:chExt cx="0" cy="0"/>
        </a:xfrm>
      </p:grpSpPr>
      <p:sp>
        <p:nvSpPr>
          <p:cNvPr id="6" name="Espaço Reservado para Imagem 8">
            <a:extLst>
              <a:ext uri="{FF2B5EF4-FFF2-40B4-BE49-F238E27FC236}">
                <a16:creationId xmlns:a16="http://schemas.microsoft.com/office/drawing/2014/main" id="{E0B206EA-4BA0-3F4C-A4ED-E78F311CD8A8}"/>
              </a:ext>
            </a:extLst>
          </p:cNvPr>
          <p:cNvSpPr>
            <a:spLocks noGrp="1"/>
          </p:cNvSpPr>
          <p:nvPr>
            <p:ph type="pic" sz="quarter" idx="13"/>
          </p:nvPr>
        </p:nvSpPr>
        <p:spPr>
          <a:xfrm>
            <a:off x="1" y="1"/>
            <a:ext cx="12192000" cy="6858002"/>
          </a:xfrm>
          <a:prstGeom prst="rect">
            <a:avLst/>
          </a:prstGeom>
          <a:solidFill>
            <a:schemeClr val="accent4">
              <a:lumMod val="50000"/>
            </a:schemeClr>
          </a:solidFill>
        </p:spPr>
        <p:txBody>
          <a:bodyPr rtlCol="0"/>
          <a:lstStyle/>
          <a:p>
            <a:pPr rtl="0"/>
            <a:r>
              <a:rPr lang="pt-BR" noProof="0"/>
              <a:t>Clique no ícone para adicionar uma imagem</a:t>
            </a:r>
          </a:p>
        </p:txBody>
      </p:sp>
      <p:sp>
        <p:nvSpPr>
          <p:cNvPr id="3" name="Espaço Reservado para Data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0C17D88F-21BE-474C-968F-D027AE303A05}" type="datetime1">
              <a:rPr lang="pt-BR" noProof="0" smtClean="0"/>
              <a:pPr rtl="0"/>
              <a:t>04.abr.2021</a:t>
            </a:fld>
            <a:endParaRPr lang="pt-BR" noProof="0"/>
          </a:p>
        </p:txBody>
      </p:sp>
      <p:sp>
        <p:nvSpPr>
          <p:cNvPr id="4" name="Espaço Reservado para Rodapé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pt-BR" noProof="0"/>
          </a:p>
        </p:txBody>
      </p:sp>
      <p:sp>
        <p:nvSpPr>
          <p:cNvPr id="5" name="Espaço Reservado para o Número do Slide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pt-BR" noProof="0" smtClean="0"/>
              <a:pPr rtl="0"/>
              <a:t>‹nº›</a:t>
            </a:fld>
            <a:endParaRPr lang="pt-BR" noProof="0"/>
          </a:p>
        </p:txBody>
      </p:sp>
      <p:cxnSp>
        <p:nvCxnSpPr>
          <p:cNvPr id="13" name="Conector Reto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to 11">
            <a:extLst>
              <a:ext uri="{FF2B5EF4-FFF2-40B4-BE49-F238E27FC236}">
                <a16:creationId xmlns:a16="http://schemas.microsoft.com/office/drawing/2014/main" id="{D69E9592-D634-1947-B3FB-EB3B7F16FF28}"/>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ítulo 1">
            <a:extLst>
              <a:ext uri="{FF2B5EF4-FFF2-40B4-BE49-F238E27FC236}">
                <a16:creationId xmlns:a16="http://schemas.microsoft.com/office/drawing/2014/main" id="{6D456EAF-F3B8-AF4A-90FF-4B0693C56A33}"/>
              </a:ext>
            </a:extLst>
          </p:cNvPr>
          <p:cNvSpPr>
            <a:spLocks noGrp="1"/>
          </p:cNvSpPr>
          <p:nvPr>
            <p:ph type="ctrTitle" hasCustomPrompt="1"/>
          </p:nvPr>
        </p:nvSpPr>
        <p:spPr>
          <a:xfrm>
            <a:off x="392623" y="339645"/>
            <a:ext cx="4890577" cy="1002552"/>
          </a:xfrm>
        </p:spPr>
        <p:txBody>
          <a:bodyPr lIns="0" rIns="0" rtlCol="0" anchor="b">
            <a:noAutofit/>
          </a:bodyPr>
          <a:lstStyle>
            <a:lvl1pPr algn="l">
              <a:defRPr sz="4500" b="0" i="0" cap="all" baseline="0">
                <a:solidFill>
                  <a:schemeClr val="bg1"/>
                </a:solidFill>
                <a:latin typeface="Sagona ExtraLight" panose="02020303050505020204" pitchFamily="18" charset="0"/>
              </a:defRPr>
            </a:lvl1pPr>
          </a:lstStyle>
          <a:p>
            <a:pPr rtl="0"/>
            <a:r>
              <a:rPr lang="pt-BR" noProof="0"/>
              <a:t>INSIRA O TÍTULO AQUI</a:t>
            </a:r>
          </a:p>
        </p:txBody>
      </p:sp>
      <p:sp>
        <p:nvSpPr>
          <p:cNvPr id="15" name="Espaço Reservado para Texto 10">
            <a:extLst>
              <a:ext uri="{FF2B5EF4-FFF2-40B4-BE49-F238E27FC236}">
                <a16:creationId xmlns:a16="http://schemas.microsoft.com/office/drawing/2014/main" id="{F7FB4ADF-1B3E-A442-B2C9-518CBE7637DB}"/>
              </a:ext>
            </a:extLst>
          </p:cNvPr>
          <p:cNvSpPr>
            <a:spLocks noGrp="1"/>
          </p:cNvSpPr>
          <p:nvPr>
            <p:ph type="body" sz="quarter" idx="14" hasCustomPrompt="1"/>
          </p:nvPr>
        </p:nvSpPr>
        <p:spPr>
          <a:xfrm>
            <a:off x="392624" y="1507066"/>
            <a:ext cx="4890578" cy="4849283"/>
          </a:xfrm>
        </p:spPr>
        <p:txBody>
          <a:bodyPr lIns="0" rIns="0" rtlCol="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Tree>
    <p:extLst>
      <p:ext uri="{BB962C8B-B14F-4D97-AF65-F5344CB8AC3E}">
        <p14:creationId xmlns:p14="http://schemas.microsoft.com/office/powerpoint/2010/main" val="14489966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m e Caption_2">
    <p:spTree>
      <p:nvGrpSpPr>
        <p:cNvPr id="1" name=""/>
        <p:cNvGrpSpPr/>
        <p:nvPr/>
      </p:nvGrpSpPr>
      <p:grpSpPr>
        <a:xfrm>
          <a:off x="0" y="0"/>
          <a:ext cx="0" cy="0"/>
          <a:chOff x="0" y="0"/>
          <a:chExt cx="0" cy="0"/>
        </a:xfrm>
      </p:grpSpPr>
      <p:sp>
        <p:nvSpPr>
          <p:cNvPr id="6" name="Espaço Reservado para Imagem 5"/>
          <p:cNvSpPr>
            <a:spLocks noGrp="1"/>
          </p:cNvSpPr>
          <p:nvPr>
            <p:ph type="pic" sz="quarter" idx="10"/>
          </p:nvPr>
        </p:nvSpPr>
        <p:spPr>
          <a:xfrm>
            <a:off x="346059" y="292426"/>
            <a:ext cx="6297515"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rtlCol="0" anchor="ctr">
            <a:noAutofit/>
          </a:bodyPr>
          <a:lstStyle>
            <a:lvl1pPr algn="ctr">
              <a:defRPr sz="1600"/>
            </a:lvl1pPr>
          </a:lstStyle>
          <a:p>
            <a:pPr rtl="0"/>
            <a:r>
              <a:rPr lang="pt-BR" noProof="0"/>
              <a:t>Clique no ícone para adicionar uma imagem</a:t>
            </a:r>
          </a:p>
        </p:txBody>
      </p:sp>
      <p:sp>
        <p:nvSpPr>
          <p:cNvPr id="9" name="Título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7313354" y="4418889"/>
            <a:ext cx="3289100" cy="637507"/>
          </a:xfrm>
        </p:spPr>
        <p:txBody>
          <a:bodyPr lIns="0" rIns="0" rtlCol="0" anchor="b">
            <a:noAutofit/>
          </a:bodyPr>
          <a:lstStyle>
            <a:lvl1pPr algn="l">
              <a:defRPr sz="4000" b="0" i="0" cap="all" baseline="0">
                <a:solidFill>
                  <a:schemeClr val="accent4">
                    <a:lumMod val="75000"/>
                  </a:schemeClr>
                </a:solidFill>
                <a:latin typeface="Sagona ExtraLight" panose="02020303050505020204" pitchFamily="18" charset="0"/>
              </a:defRPr>
            </a:lvl1pPr>
          </a:lstStyle>
          <a:p>
            <a:pPr rtl="0"/>
            <a:r>
              <a:rPr lang="pt-BR" noProof="0"/>
              <a:t>TÍTULO </a:t>
            </a:r>
            <a:br>
              <a:rPr lang="pt-BR" noProof="0"/>
            </a:br>
            <a:r>
              <a:rPr lang="pt-BR" noProof="0"/>
              <a:t>INSIRA AQUI</a:t>
            </a:r>
          </a:p>
        </p:txBody>
      </p:sp>
      <p:sp>
        <p:nvSpPr>
          <p:cNvPr id="10" name="Espaço Reservado para Texto 10">
            <a:extLst>
              <a:ext uri="{FF2B5EF4-FFF2-40B4-BE49-F238E27FC236}">
                <a16:creationId xmlns:a16="http://schemas.microsoft.com/office/drawing/2014/main" id="{0DAC9D44-F28B-2B43-8B6F-260CB811AA38}"/>
              </a:ext>
            </a:extLst>
          </p:cNvPr>
          <p:cNvSpPr>
            <a:spLocks noGrp="1"/>
          </p:cNvSpPr>
          <p:nvPr>
            <p:ph type="body" sz="quarter" idx="14" hasCustomPrompt="1"/>
          </p:nvPr>
        </p:nvSpPr>
        <p:spPr>
          <a:xfrm>
            <a:off x="7313355" y="5080791"/>
            <a:ext cx="3289100" cy="1484783"/>
          </a:xfrm>
        </p:spPr>
        <p:txBody>
          <a:bodyPr lIns="0" rIns="0" rtlCol="0" anchor="t">
            <a:normAutofit/>
          </a:bodyPr>
          <a:lstStyle>
            <a:lvl1pPr marL="0" indent="0">
              <a:lnSpc>
                <a:spcPct val="100000"/>
              </a:lnSpc>
              <a:buNone/>
              <a:defRPr sz="1400">
                <a:latin typeface="+mj-lt"/>
              </a:defRPr>
            </a:lvl1pPr>
            <a:lvl2pPr marL="457200" indent="0">
              <a:lnSpc>
                <a:spcPct val="100000"/>
              </a:lnSpc>
              <a:buNone/>
              <a:defRPr sz="1400">
                <a:latin typeface="+mj-lt"/>
              </a:defRPr>
            </a:lvl2pPr>
            <a:lvl3pPr marL="914400" indent="0">
              <a:lnSpc>
                <a:spcPct val="100000"/>
              </a:lnSpc>
              <a:buNone/>
              <a:defRPr sz="1400">
                <a:latin typeface="+mj-lt"/>
              </a:defRPr>
            </a:lvl3pPr>
            <a:lvl4pPr marL="1371600" indent="0">
              <a:lnSpc>
                <a:spcPct val="100000"/>
              </a:lnSpc>
              <a:buNone/>
              <a:defRPr sz="1400">
                <a:latin typeface="+mj-lt"/>
              </a:defRPr>
            </a:lvl4pPr>
            <a:lvl5pPr marL="1828800" indent="0">
              <a:lnSpc>
                <a:spcPct val="100000"/>
              </a:lnSpc>
              <a:buNone/>
              <a:defRPr sz="1400">
                <a:latin typeface="+mj-lt"/>
              </a:defRPr>
            </a:lvl5p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cxnSp>
        <p:nvCxnSpPr>
          <p:cNvPr id="11" name="Conector Reto 10">
            <a:extLst>
              <a:ext uri="{FF2B5EF4-FFF2-40B4-BE49-F238E27FC236}">
                <a16:creationId xmlns:a16="http://schemas.microsoft.com/office/drawing/2014/main" id="{B39C4094-208E-7E4A-848A-F76A1573073A}"/>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23550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m e Caption_3">
    <p:spTree>
      <p:nvGrpSpPr>
        <p:cNvPr id="1" name=""/>
        <p:cNvGrpSpPr/>
        <p:nvPr/>
      </p:nvGrpSpPr>
      <p:grpSpPr>
        <a:xfrm>
          <a:off x="0" y="0"/>
          <a:ext cx="0" cy="0"/>
          <a:chOff x="0" y="0"/>
          <a:chExt cx="0" cy="0"/>
        </a:xfrm>
      </p:grpSpPr>
      <p:sp>
        <p:nvSpPr>
          <p:cNvPr id="6" name="Espaço Reservado para Imagem 5"/>
          <p:cNvSpPr>
            <a:spLocks noGrp="1"/>
          </p:cNvSpPr>
          <p:nvPr>
            <p:ph type="pic" sz="quarter" idx="10"/>
          </p:nvPr>
        </p:nvSpPr>
        <p:spPr>
          <a:xfrm>
            <a:off x="5445942" y="292426"/>
            <a:ext cx="6297515"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rtlCol="0" anchor="ctr">
            <a:noAutofit/>
          </a:bodyPr>
          <a:lstStyle>
            <a:lvl1pPr algn="ctr">
              <a:defRPr sz="1600"/>
            </a:lvl1pPr>
          </a:lstStyle>
          <a:p>
            <a:pPr rtl="0"/>
            <a:r>
              <a:rPr lang="pt-BR" noProof="0"/>
              <a:t>Clique no ícone para adicionar uma imagem</a:t>
            </a:r>
          </a:p>
        </p:txBody>
      </p:sp>
      <p:sp>
        <p:nvSpPr>
          <p:cNvPr id="9" name="Título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392622" y="4418889"/>
            <a:ext cx="4609683" cy="637507"/>
          </a:xfrm>
        </p:spPr>
        <p:txBody>
          <a:bodyPr lIns="0" rIns="0" rtlCol="0" anchor="b">
            <a:noAutofit/>
          </a:bodyPr>
          <a:lstStyle>
            <a:lvl1pPr algn="l">
              <a:defRPr sz="4000" b="0" i="0" cap="all" baseline="0">
                <a:solidFill>
                  <a:schemeClr val="accent4">
                    <a:lumMod val="75000"/>
                  </a:schemeClr>
                </a:solidFill>
                <a:latin typeface="Sagona ExtraLight" panose="02020303050505020204" pitchFamily="18" charset="0"/>
              </a:defRPr>
            </a:lvl1pPr>
          </a:lstStyle>
          <a:p>
            <a:pPr rtl="0"/>
            <a:r>
              <a:rPr lang="pt-BR" noProof="0"/>
              <a:t>INSIRA O TÍTULO AQUI</a:t>
            </a:r>
          </a:p>
        </p:txBody>
      </p:sp>
      <p:sp>
        <p:nvSpPr>
          <p:cNvPr id="10" name="Espaço Reservado para Texto 10">
            <a:extLst>
              <a:ext uri="{FF2B5EF4-FFF2-40B4-BE49-F238E27FC236}">
                <a16:creationId xmlns:a16="http://schemas.microsoft.com/office/drawing/2014/main" id="{0DAC9D44-F28B-2B43-8B6F-260CB811AA38}"/>
              </a:ext>
            </a:extLst>
          </p:cNvPr>
          <p:cNvSpPr>
            <a:spLocks noGrp="1"/>
          </p:cNvSpPr>
          <p:nvPr>
            <p:ph type="body" sz="quarter" idx="14" hasCustomPrompt="1"/>
          </p:nvPr>
        </p:nvSpPr>
        <p:spPr>
          <a:xfrm>
            <a:off x="392622" y="5080791"/>
            <a:ext cx="4609683" cy="1484783"/>
          </a:xfrm>
        </p:spPr>
        <p:txBody>
          <a:bodyPr lIns="0" rIns="0" rtlCol="0" anchor="t">
            <a:normAutofit/>
          </a:bodyPr>
          <a:lstStyle>
            <a:lvl1pPr marL="0" indent="0">
              <a:lnSpc>
                <a:spcPct val="100000"/>
              </a:lnSpc>
              <a:buNone/>
              <a:defRPr sz="1400">
                <a:latin typeface="+mj-lt"/>
              </a:defRPr>
            </a:lvl1pPr>
            <a:lvl2pPr marL="457200" indent="0">
              <a:lnSpc>
                <a:spcPct val="100000"/>
              </a:lnSpc>
              <a:buNone/>
              <a:defRPr sz="1400">
                <a:latin typeface="+mj-lt"/>
              </a:defRPr>
            </a:lvl2pPr>
            <a:lvl3pPr marL="914400" indent="0">
              <a:lnSpc>
                <a:spcPct val="100000"/>
              </a:lnSpc>
              <a:buNone/>
              <a:defRPr sz="1400">
                <a:latin typeface="+mj-lt"/>
              </a:defRPr>
            </a:lvl3pPr>
            <a:lvl4pPr marL="1371600" indent="0">
              <a:lnSpc>
                <a:spcPct val="100000"/>
              </a:lnSpc>
              <a:buNone/>
              <a:defRPr sz="1400">
                <a:latin typeface="+mj-lt"/>
              </a:defRPr>
            </a:lvl4pPr>
            <a:lvl5pPr marL="1828800" indent="0">
              <a:lnSpc>
                <a:spcPct val="100000"/>
              </a:lnSpc>
              <a:buNone/>
              <a:defRPr sz="1400">
                <a:latin typeface="+mj-lt"/>
              </a:defRPr>
            </a:lvl5p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cxnSp>
        <p:nvCxnSpPr>
          <p:cNvPr id="7" name="Conector Reto 6">
            <a:extLst>
              <a:ext uri="{FF2B5EF4-FFF2-40B4-BE49-F238E27FC236}">
                <a16:creationId xmlns:a16="http://schemas.microsoft.com/office/drawing/2014/main" id="{8BE71BC7-72EE-294C-9A39-61A77EE295A0}"/>
              </a:ext>
            </a:extLst>
          </p:cNvPr>
          <p:cNvCxnSpPr>
            <a:cxnSpLocks/>
          </p:cNvCxnSpPr>
          <p:nvPr userDrawn="1"/>
        </p:nvCxnSpPr>
        <p:spPr>
          <a:xfrm>
            <a:off x="392623" y="5080791"/>
            <a:ext cx="4609683"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7384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m e Caption_4">
    <p:spTree>
      <p:nvGrpSpPr>
        <p:cNvPr id="1" name=""/>
        <p:cNvGrpSpPr/>
        <p:nvPr/>
      </p:nvGrpSpPr>
      <p:grpSpPr>
        <a:xfrm>
          <a:off x="0" y="0"/>
          <a:ext cx="0" cy="0"/>
          <a:chOff x="0" y="0"/>
          <a:chExt cx="0" cy="0"/>
        </a:xfrm>
      </p:grpSpPr>
      <p:sp>
        <p:nvSpPr>
          <p:cNvPr id="6" name="Espaço Reservado para Imagem 5"/>
          <p:cNvSpPr>
            <a:spLocks noGrp="1"/>
          </p:cNvSpPr>
          <p:nvPr>
            <p:ph type="pic" sz="quarter" idx="10"/>
          </p:nvPr>
        </p:nvSpPr>
        <p:spPr>
          <a:xfrm>
            <a:off x="0" y="0"/>
            <a:ext cx="1219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rtlCol="0" anchor="ctr">
            <a:noAutofit/>
          </a:bodyPr>
          <a:lstStyle>
            <a:lvl1pPr algn="ctr">
              <a:defRPr sz="1600"/>
            </a:lvl1pPr>
          </a:lstStyle>
          <a:p>
            <a:pPr rtl="0"/>
            <a:r>
              <a:rPr lang="pt-BR" noProof="0"/>
              <a:t>Clique no ícone para adicionar uma imagem</a:t>
            </a:r>
          </a:p>
        </p:txBody>
      </p:sp>
      <p:sp>
        <p:nvSpPr>
          <p:cNvPr id="9" name="Título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1645581" y="4418889"/>
            <a:ext cx="3289100" cy="637507"/>
          </a:xfrm>
        </p:spPr>
        <p:txBody>
          <a:bodyPr lIns="0" rIns="0" rtlCol="0" anchor="b">
            <a:noAutofit/>
          </a:bodyPr>
          <a:lstStyle>
            <a:lvl1pPr algn="l">
              <a:defRPr sz="4000" b="0" i="0" cap="all" baseline="0">
                <a:solidFill>
                  <a:schemeClr val="bg1"/>
                </a:solidFill>
                <a:latin typeface="Sagona ExtraLight" panose="02020303050505020204" pitchFamily="18" charset="0"/>
              </a:defRPr>
            </a:lvl1pPr>
          </a:lstStyle>
          <a:p>
            <a:pPr rtl="0"/>
            <a:r>
              <a:rPr lang="pt-BR" noProof="0"/>
              <a:t>TÍTULO </a:t>
            </a:r>
            <a:br>
              <a:rPr lang="pt-BR" noProof="0"/>
            </a:br>
            <a:r>
              <a:rPr lang="pt-BR" noProof="0"/>
              <a:t>INSIRA AQUI</a:t>
            </a:r>
          </a:p>
        </p:txBody>
      </p:sp>
      <p:sp>
        <p:nvSpPr>
          <p:cNvPr id="10" name="Espaço Reservado para Texto 10">
            <a:extLst>
              <a:ext uri="{FF2B5EF4-FFF2-40B4-BE49-F238E27FC236}">
                <a16:creationId xmlns:a16="http://schemas.microsoft.com/office/drawing/2014/main" id="{0DAC9D44-F28B-2B43-8B6F-260CB811AA38}"/>
              </a:ext>
            </a:extLst>
          </p:cNvPr>
          <p:cNvSpPr>
            <a:spLocks noGrp="1"/>
          </p:cNvSpPr>
          <p:nvPr>
            <p:ph type="body" sz="quarter" idx="14" hasCustomPrompt="1"/>
          </p:nvPr>
        </p:nvSpPr>
        <p:spPr>
          <a:xfrm>
            <a:off x="1645582" y="5080791"/>
            <a:ext cx="3289100" cy="1484783"/>
          </a:xfrm>
        </p:spPr>
        <p:txBody>
          <a:bodyPr lIns="0" rIns="0" rtlCol="0" anchor="t">
            <a:normAutofit/>
          </a:bodyPr>
          <a:lstStyle>
            <a:lvl1pPr marL="0" indent="0">
              <a:lnSpc>
                <a:spcPct val="100000"/>
              </a:lnSpc>
              <a:buNone/>
              <a:defRPr sz="1400">
                <a:solidFill>
                  <a:schemeClr val="bg1"/>
                </a:solidFill>
                <a:latin typeface="+mj-lt"/>
              </a:defRPr>
            </a:lvl1pPr>
            <a:lvl2pPr marL="457200" indent="0">
              <a:lnSpc>
                <a:spcPct val="100000"/>
              </a:lnSpc>
              <a:buNone/>
              <a:defRPr sz="1400">
                <a:solidFill>
                  <a:schemeClr val="bg1"/>
                </a:solidFill>
                <a:latin typeface="+mj-lt"/>
              </a:defRPr>
            </a:lvl2pPr>
            <a:lvl3pPr marL="914400" indent="0">
              <a:lnSpc>
                <a:spcPct val="100000"/>
              </a:lnSpc>
              <a:buNone/>
              <a:defRPr sz="1400">
                <a:solidFill>
                  <a:schemeClr val="bg1"/>
                </a:solidFill>
                <a:latin typeface="+mj-lt"/>
              </a:defRPr>
            </a:lvl3pPr>
            <a:lvl4pPr marL="1371600" indent="0">
              <a:lnSpc>
                <a:spcPct val="100000"/>
              </a:lnSpc>
              <a:buNone/>
              <a:defRPr sz="1400">
                <a:solidFill>
                  <a:schemeClr val="bg1"/>
                </a:solidFill>
                <a:latin typeface="+mj-lt"/>
              </a:defRPr>
            </a:lvl4pPr>
            <a:lvl5pPr marL="1828800" indent="0">
              <a:lnSpc>
                <a:spcPct val="100000"/>
              </a:lnSpc>
              <a:buNone/>
              <a:defRPr sz="1400">
                <a:solidFill>
                  <a:schemeClr val="bg1"/>
                </a:solidFill>
                <a:latin typeface="+mj-lt"/>
              </a:defRPr>
            </a:lvl5p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cxnSp>
        <p:nvCxnSpPr>
          <p:cNvPr id="8" name="Conector Reto 7">
            <a:extLst>
              <a:ext uri="{FF2B5EF4-FFF2-40B4-BE49-F238E27FC236}">
                <a16:creationId xmlns:a16="http://schemas.microsoft.com/office/drawing/2014/main" id="{776AC280-5A8D-B048-BECC-9C306F32508F}"/>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89061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m e Caption_5">
    <p:spTree>
      <p:nvGrpSpPr>
        <p:cNvPr id="1" name=""/>
        <p:cNvGrpSpPr/>
        <p:nvPr/>
      </p:nvGrpSpPr>
      <p:grpSpPr>
        <a:xfrm>
          <a:off x="0" y="0"/>
          <a:ext cx="0" cy="0"/>
          <a:chOff x="0" y="0"/>
          <a:chExt cx="0" cy="0"/>
        </a:xfrm>
      </p:grpSpPr>
      <p:sp>
        <p:nvSpPr>
          <p:cNvPr id="8" name="Espaço Reservado para Imagem 5">
            <a:extLst>
              <a:ext uri="{FF2B5EF4-FFF2-40B4-BE49-F238E27FC236}">
                <a16:creationId xmlns:a16="http://schemas.microsoft.com/office/drawing/2014/main" id="{1F4417F7-7CDE-DF44-9B0E-AC44EE99BF4B}"/>
              </a:ext>
            </a:extLst>
          </p:cNvPr>
          <p:cNvSpPr>
            <a:spLocks noGrp="1"/>
          </p:cNvSpPr>
          <p:nvPr>
            <p:ph type="pic" sz="quarter" idx="10"/>
          </p:nvPr>
        </p:nvSpPr>
        <p:spPr>
          <a:xfrm>
            <a:off x="0" y="0"/>
            <a:ext cx="1219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rtlCol="0" anchor="ctr">
            <a:noAutofit/>
          </a:bodyPr>
          <a:lstStyle>
            <a:lvl1pPr algn="ctr">
              <a:defRPr sz="1600">
                <a:solidFill>
                  <a:schemeClr val="bg1"/>
                </a:solidFill>
              </a:defRPr>
            </a:lvl1pPr>
          </a:lstStyle>
          <a:p>
            <a:pPr rtl="0"/>
            <a:r>
              <a:rPr lang="pt-BR" noProof="0"/>
              <a:t>Clique no ícone para adicionar uma imagem</a:t>
            </a:r>
          </a:p>
        </p:txBody>
      </p:sp>
      <p:sp>
        <p:nvSpPr>
          <p:cNvPr id="9" name="Título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392622" y="3429000"/>
            <a:ext cx="4609683" cy="637507"/>
          </a:xfrm>
        </p:spPr>
        <p:txBody>
          <a:bodyPr lIns="0" rIns="0" rtlCol="0" anchor="b">
            <a:noAutofit/>
          </a:bodyPr>
          <a:lstStyle>
            <a:lvl1pPr algn="l">
              <a:defRPr sz="4000" b="0" i="0" cap="all" baseline="0">
                <a:solidFill>
                  <a:schemeClr val="bg1"/>
                </a:solidFill>
                <a:latin typeface="Sagona ExtraLight" panose="02020303050505020204" pitchFamily="18" charset="0"/>
              </a:defRPr>
            </a:lvl1pPr>
          </a:lstStyle>
          <a:p>
            <a:pPr rtl="0"/>
            <a:r>
              <a:rPr lang="pt-BR" noProof="0"/>
              <a:t>INSIRA O TÍTULO AQUI</a:t>
            </a:r>
          </a:p>
        </p:txBody>
      </p:sp>
      <p:sp>
        <p:nvSpPr>
          <p:cNvPr id="10" name="Espaço Reservado para Texto 10">
            <a:extLst>
              <a:ext uri="{FF2B5EF4-FFF2-40B4-BE49-F238E27FC236}">
                <a16:creationId xmlns:a16="http://schemas.microsoft.com/office/drawing/2014/main" id="{0DAC9D44-F28B-2B43-8B6F-260CB811AA38}"/>
              </a:ext>
            </a:extLst>
          </p:cNvPr>
          <p:cNvSpPr>
            <a:spLocks noGrp="1"/>
          </p:cNvSpPr>
          <p:nvPr>
            <p:ph type="body" sz="quarter" idx="14" hasCustomPrompt="1"/>
          </p:nvPr>
        </p:nvSpPr>
        <p:spPr>
          <a:xfrm>
            <a:off x="392622" y="4090902"/>
            <a:ext cx="4609683" cy="1484783"/>
          </a:xfrm>
        </p:spPr>
        <p:txBody>
          <a:bodyPr lIns="0" rIns="0" rtlCol="0" anchor="t">
            <a:normAutofit/>
          </a:bodyPr>
          <a:lstStyle>
            <a:lvl1pPr marL="0" indent="0">
              <a:lnSpc>
                <a:spcPct val="100000"/>
              </a:lnSpc>
              <a:buNone/>
              <a:defRPr sz="1400">
                <a:solidFill>
                  <a:schemeClr val="bg1"/>
                </a:solidFill>
                <a:latin typeface="+mj-lt"/>
              </a:defRPr>
            </a:lvl1pPr>
            <a:lvl2pPr marL="457200" indent="0">
              <a:lnSpc>
                <a:spcPct val="100000"/>
              </a:lnSpc>
              <a:buNone/>
              <a:defRPr sz="1400">
                <a:solidFill>
                  <a:schemeClr val="bg1"/>
                </a:solidFill>
                <a:latin typeface="+mj-lt"/>
              </a:defRPr>
            </a:lvl2pPr>
            <a:lvl3pPr marL="914400" indent="0">
              <a:lnSpc>
                <a:spcPct val="100000"/>
              </a:lnSpc>
              <a:buNone/>
              <a:defRPr sz="1400">
                <a:solidFill>
                  <a:schemeClr val="bg1"/>
                </a:solidFill>
                <a:latin typeface="+mj-lt"/>
              </a:defRPr>
            </a:lvl3pPr>
            <a:lvl4pPr marL="1371600" indent="0">
              <a:lnSpc>
                <a:spcPct val="100000"/>
              </a:lnSpc>
              <a:buNone/>
              <a:defRPr sz="1400">
                <a:solidFill>
                  <a:schemeClr val="bg1"/>
                </a:solidFill>
                <a:latin typeface="+mj-lt"/>
              </a:defRPr>
            </a:lvl4pPr>
            <a:lvl5pPr marL="1828800" indent="0">
              <a:lnSpc>
                <a:spcPct val="100000"/>
              </a:lnSpc>
              <a:buNone/>
              <a:defRPr sz="1400">
                <a:solidFill>
                  <a:schemeClr val="bg1"/>
                </a:solidFill>
                <a:latin typeface="+mj-lt"/>
              </a:defRPr>
            </a:lvl5p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cxnSp>
        <p:nvCxnSpPr>
          <p:cNvPr id="11" name="Conector Reto 10">
            <a:extLst>
              <a:ext uri="{FF2B5EF4-FFF2-40B4-BE49-F238E27FC236}">
                <a16:creationId xmlns:a16="http://schemas.microsoft.com/office/drawing/2014/main" id="{79F22032-BAB9-744C-B14E-54350BBD1C71}"/>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2380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verview_2">
    <p:spTree>
      <p:nvGrpSpPr>
        <p:cNvPr id="1" name=""/>
        <p:cNvGrpSpPr/>
        <p:nvPr/>
      </p:nvGrpSpPr>
      <p:grpSpPr>
        <a:xfrm>
          <a:off x="0" y="0"/>
          <a:ext cx="0" cy="0"/>
          <a:chOff x="0" y="0"/>
          <a:chExt cx="0" cy="0"/>
        </a:xfrm>
      </p:grpSpPr>
      <p:sp>
        <p:nvSpPr>
          <p:cNvPr id="3" name="Espaço Reservado para Data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rtlCol="0"/>
          <a:lstStyle/>
          <a:p>
            <a:pPr rtl="0"/>
            <a:fld id="{EEDE44C8-9D9F-4A9B-B383-36E8078EB469}" type="datetime1">
              <a:rPr lang="pt-BR" noProof="0" smtClean="0"/>
              <a:pPr rtl="0"/>
              <a:t>04.abr.2021</a:t>
            </a:fld>
            <a:endParaRPr lang="pt-BR" noProof="0"/>
          </a:p>
        </p:txBody>
      </p:sp>
      <p:sp>
        <p:nvSpPr>
          <p:cNvPr id="4" name="Espaço Reservado para Rodapé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pt-BR" noProof="0"/>
          </a:p>
        </p:txBody>
      </p:sp>
      <p:sp>
        <p:nvSpPr>
          <p:cNvPr id="5" name="Espaço Reservado para o Número do Slide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pt-BR" noProof="0" smtClean="0"/>
              <a:pPr rtl="0"/>
              <a:t>‹nº›</a:t>
            </a:fld>
            <a:endParaRPr lang="pt-BR" noProof="0"/>
          </a:p>
        </p:txBody>
      </p:sp>
      <p:sp>
        <p:nvSpPr>
          <p:cNvPr id="7" name="Título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2" y="339645"/>
            <a:ext cx="10219457" cy="1002552"/>
          </a:xfrm>
        </p:spPr>
        <p:txBody>
          <a:bodyPr lIns="0" rIns="0" rtlCol="0" anchor="b">
            <a:noAutofit/>
          </a:bodyPr>
          <a:lstStyle>
            <a:lvl1pPr algn="l">
              <a:defRPr sz="4500" b="0" i="0" cap="all" baseline="0">
                <a:solidFill>
                  <a:schemeClr val="accent4">
                    <a:lumMod val="75000"/>
                  </a:schemeClr>
                </a:solidFill>
                <a:latin typeface="Sagona ExtraLight" panose="02020303050505020204" pitchFamily="18" charset="0"/>
              </a:defRPr>
            </a:lvl1pPr>
          </a:lstStyle>
          <a:p>
            <a:pPr rtl="0"/>
            <a:r>
              <a:rPr lang="pt-BR" noProof="0"/>
              <a:t>INSIRA O TÍTULO AQUI</a:t>
            </a:r>
          </a:p>
        </p:txBody>
      </p:sp>
      <p:cxnSp>
        <p:nvCxnSpPr>
          <p:cNvPr id="13" name="Conector Reto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Retângulo: Cantos arredondados 16">
            <a:extLst>
              <a:ext uri="{FF2B5EF4-FFF2-40B4-BE49-F238E27FC236}">
                <a16:creationId xmlns:a16="http://schemas.microsoft.com/office/drawing/2014/main" id="{B3776AA3-9860-D247-8A43-85FD58FFFD43}"/>
              </a:ext>
            </a:extLst>
          </p:cNvPr>
          <p:cNvSpPr/>
          <p:nvPr/>
        </p:nvSpPr>
        <p:spPr>
          <a:xfrm>
            <a:off x="392622" y="229400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sp>
        <p:nvSpPr>
          <p:cNvPr id="6" name="Espaço Reservado para Imagem 5">
            <a:extLst>
              <a:ext uri="{FF2B5EF4-FFF2-40B4-BE49-F238E27FC236}">
                <a16:creationId xmlns:a16="http://schemas.microsoft.com/office/drawing/2014/main" id="{7A07194D-FDC6-4941-AE99-5ED1F7F4C585}"/>
              </a:ext>
            </a:extLst>
          </p:cNvPr>
          <p:cNvSpPr>
            <a:spLocks noGrp="1"/>
          </p:cNvSpPr>
          <p:nvPr>
            <p:ph type="pic" sz="quarter" idx="13"/>
          </p:nvPr>
        </p:nvSpPr>
        <p:spPr>
          <a:xfrm>
            <a:off x="464682" y="2366353"/>
            <a:ext cx="369944" cy="368788"/>
          </a:xfrm>
        </p:spPr>
        <p:txBody>
          <a:bodyPr rtlCol="0" anchor="ctr">
            <a:normAutofit/>
          </a:bodyPr>
          <a:lstStyle>
            <a:lvl1pPr marL="0" indent="0" algn="ctr">
              <a:buNone/>
              <a:defRPr sz="800"/>
            </a:lvl1pPr>
          </a:lstStyle>
          <a:p>
            <a:pPr rtl="0"/>
            <a:r>
              <a:rPr lang="pt-BR" noProof="0"/>
              <a:t>Clique no ícone para adicionar uma imagem</a:t>
            </a:r>
          </a:p>
        </p:txBody>
      </p:sp>
      <p:sp>
        <p:nvSpPr>
          <p:cNvPr id="57" name="Retângulo: Cantos arredondados 16">
            <a:extLst>
              <a:ext uri="{FF2B5EF4-FFF2-40B4-BE49-F238E27FC236}">
                <a16:creationId xmlns:a16="http://schemas.microsoft.com/office/drawing/2014/main" id="{F5244B71-4557-B64C-8C28-456C7623AE5B}"/>
              </a:ext>
            </a:extLst>
          </p:cNvPr>
          <p:cNvSpPr/>
          <p:nvPr userDrawn="1"/>
        </p:nvSpPr>
        <p:spPr>
          <a:xfrm>
            <a:off x="392622" y="3519693"/>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sp>
        <p:nvSpPr>
          <p:cNvPr id="58" name="Espaço Reservado para Imagem 5">
            <a:extLst>
              <a:ext uri="{FF2B5EF4-FFF2-40B4-BE49-F238E27FC236}">
                <a16:creationId xmlns:a16="http://schemas.microsoft.com/office/drawing/2014/main" id="{B12F4613-2BD8-E54D-A2E0-8707A28A10A4}"/>
              </a:ext>
            </a:extLst>
          </p:cNvPr>
          <p:cNvSpPr>
            <a:spLocks noGrp="1"/>
          </p:cNvSpPr>
          <p:nvPr>
            <p:ph type="pic" sz="quarter" idx="14"/>
          </p:nvPr>
        </p:nvSpPr>
        <p:spPr>
          <a:xfrm>
            <a:off x="464682" y="3592038"/>
            <a:ext cx="369944" cy="368788"/>
          </a:xfrm>
        </p:spPr>
        <p:txBody>
          <a:bodyPr rtlCol="0" anchor="ctr">
            <a:normAutofit/>
          </a:bodyPr>
          <a:lstStyle>
            <a:lvl1pPr marL="0" indent="0" algn="ctr">
              <a:buNone/>
              <a:defRPr sz="800"/>
            </a:lvl1pPr>
          </a:lstStyle>
          <a:p>
            <a:pPr rtl="0"/>
            <a:r>
              <a:rPr lang="pt-BR" noProof="0"/>
              <a:t>Clique no ícone para adicionar uma imagem</a:t>
            </a:r>
          </a:p>
        </p:txBody>
      </p:sp>
      <p:sp>
        <p:nvSpPr>
          <p:cNvPr id="61" name="Retângulo: Cantos arredondados 16">
            <a:extLst>
              <a:ext uri="{FF2B5EF4-FFF2-40B4-BE49-F238E27FC236}">
                <a16:creationId xmlns:a16="http://schemas.microsoft.com/office/drawing/2014/main" id="{1A5F3004-02A9-1E43-A3E5-8ABCD5ED1A1C}"/>
              </a:ext>
            </a:extLst>
          </p:cNvPr>
          <p:cNvSpPr/>
          <p:nvPr userDrawn="1"/>
        </p:nvSpPr>
        <p:spPr>
          <a:xfrm>
            <a:off x="392622" y="4784289"/>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sp>
        <p:nvSpPr>
          <p:cNvPr id="62" name="Espaço Reservado para Imagem 5">
            <a:extLst>
              <a:ext uri="{FF2B5EF4-FFF2-40B4-BE49-F238E27FC236}">
                <a16:creationId xmlns:a16="http://schemas.microsoft.com/office/drawing/2014/main" id="{1A844DD7-EE1E-F04F-91C7-38039BFF2046}"/>
              </a:ext>
            </a:extLst>
          </p:cNvPr>
          <p:cNvSpPr>
            <a:spLocks noGrp="1"/>
          </p:cNvSpPr>
          <p:nvPr>
            <p:ph type="pic" sz="quarter" idx="15"/>
          </p:nvPr>
        </p:nvSpPr>
        <p:spPr>
          <a:xfrm>
            <a:off x="464682" y="4856634"/>
            <a:ext cx="369944" cy="368788"/>
          </a:xfrm>
        </p:spPr>
        <p:txBody>
          <a:bodyPr rtlCol="0" anchor="ctr">
            <a:normAutofit/>
          </a:bodyPr>
          <a:lstStyle>
            <a:lvl1pPr marL="0" indent="0" algn="ctr">
              <a:buNone/>
              <a:defRPr sz="800"/>
            </a:lvl1pPr>
          </a:lstStyle>
          <a:p>
            <a:pPr rtl="0"/>
            <a:r>
              <a:rPr lang="pt-BR" noProof="0"/>
              <a:t>Clique no ícone para adicionar uma imagem</a:t>
            </a:r>
          </a:p>
        </p:txBody>
      </p:sp>
      <p:sp>
        <p:nvSpPr>
          <p:cNvPr id="98" name="Retângulo: Cantos arredondados 16">
            <a:extLst>
              <a:ext uri="{FF2B5EF4-FFF2-40B4-BE49-F238E27FC236}">
                <a16:creationId xmlns:a16="http://schemas.microsoft.com/office/drawing/2014/main" id="{491E125D-06D1-A343-A3C9-CBC63A66CDC0}"/>
              </a:ext>
            </a:extLst>
          </p:cNvPr>
          <p:cNvSpPr/>
          <p:nvPr userDrawn="1"/>
        </p:nvSpPr>
        <p:spPr>
          <a:xfrm>
            <a:off x="5605550" y="229400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sp>
        <p:nvSpPr>
          <p:cNvPr id="99" name="Espaço Reservado para Imagem 5">
            <a:extLst>
              <a:ext uri="{FF2B5EF4-FFF2-40B4-BE49-F238E27FC236}">
                <a16:creationId xmlns:a16="http://schemas.microsoft.com/office/drawing/2014/main" id="{26670858-0422-9546-B0BD-9B2D594140BA}"/>
              </a:ext>
            </a:extLst>
          </p:cNvPr>
          <p:cNvSpPr>
            <a:spLocks noGrp="1"/>
          </p:cNvSpPr>
          <p:nvPr>
            <p:ph type="pic" sz="quarter" idx="21"/>
          </p:nvPr>
        </p:nvSpPr>
        <p:spPr>
          <a:xfrm>
            <a:off x="5683052" y="2366353"/>
            <a:ext cx="369944" cy="368788"/>
          </a:xfrm>
        </p:spPr>
        <p:txBody>
          <a:bodyPr rtlCol="0" anchor="ctr">
            <a:normAutofit/>
          </a:bodyPr>
          <a:lstStyle>
            <a:lvl1pPr marL="0" indent="0" algn="ctr">
              <a:buNone/>
              <a:defRPr sz="800"/>
            </a:lvl1pPr>
          </a:lstStyle>
          <a:p>
            <a:pPr rtl="0"/>
            <a:r>
              <a:rPr lang="pt-BR" noProof="0"/>
              <a:t>Clique no ícone para adicionar uma imagem</a:t>
            </a:r>
          </a:p>
        </p:txBody>
      </p:sp>
      <p:sp>
        <p:nvSpPr>
          <p:cNvPr id="100" name="Retângulo: Cantos arredondados 16">
            <a:extLst>
              <a:ext uri="{FF2B5EF4-FFF2-40B4-BE49-F238E27FC236}">
                <a16:creationId xmlns:a16="http://schemas.microsoft.com/office/drawing/2014/main" id="{9DDF7684-5C6D-B344-A059-87C2BDD8657A}"/>
              </a:ext>
            </a:extLst>
          </p:cNvPr>
          <p:cNvSpPr/>
          <p:nvPr userDrawn="1"/>
        </p:nvSpPr>
        <p:spPr>
          <a:xfrm>
            <a:off x="5610992" y="3519693"/>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sp>
        <p:nvSpPr>
          <p:cNvPr id="101" name="Espaço Reservado para Imagem 5">
            <a:extLst>
              <a:ext uri="{FF2B5EF4-FFF2-40B4-BE49-F238E27FC236}">
                <a16:creationId xmlns:a16="http://schemas.microsoft.com/office/drawing/2014/main" id="{72578CBB-F47F-C740-982B-BA1719663CCD}"/>
              </a:ext>
            </a:extLst>
          </p:cNvPr>
          <p:cNvSpPr>
            <a:spLocks noGrp="1"/>
          </p:cNvSpPr>
          <p:nvPr>
            <p:ph type="pic" sz="quarter" idx="22"/>
          </p:nvPr>
        </p:nvSpPr>
        <p:spPr>
          <a:xfrm>
            <a:off x="5683052" y="3592038"/>
            <a:ext cx="369944" cy="368788"/>
          </a:xfrm>
        </p:spPr>
        <p:txBody>
          <a:bodyPr rtlCol="0" anchor="ctr">
            <a:normAutofit/>
          </a:bodyPr>
          <a:lstStyle>
            <a:lvl1pPr marL="0" indent="0" algn="ctr">
              <a:buNone/>
              <a:defRPr sz="800"/>
            </a:lvl1pPr>
          </a:lstStyle>
          <a:p>
            <a:pPr rtl="0"/>
            <a:r>
              <a:rPr lang="pt-BR" noProof="0"/>
              <a:t>Clique no ícone para adicionar uma imagem</a:t>
            </a:r>
          </a:p>
        </p:txBody>
      </p:sp>
      <p:sp>
        <p:nvSpPr>
          <p:cNvPr id="102" name="Retângulo: Cantos arredondados 16">
            <a:extLst>
              <a:ext uri="{FF2B5EF4-FFF2-40B4-BE49-F238E27FC236}">
                <a16:creationId xmlns:a16="http://schemas.microsoft.com/office/drawing/2014/main" id="{FE14D617-9285-9D4D-84E4-7BBD145B397E}"/>
              </a:ext>
            </a:extLst>
          </p:cNvPr>
          <p:cNvSpPr/>
          <p:nvPr userDrawn="1"/>
        </p:nvSpPr>
        <p:spPr>
          <a:xfrm>
            <a:off x="5610992" y="4784289"/>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sp>
        <p:nvSpPr>
          <p:cNvPr id="103" name="Espaço Reservado para Imagem 5">
            <a:extLst>
              <a:ext uri="{FF2B5EF4-FFF2-40B4-BE49-F238E27FC236}">
                <a16:creationId xmlns:a16="http://schemas.microsoft.com/office/drawing/2014/main" id="{32A1D8CC-0021-A243-9775-CF930D41B94D}"/>
              </a:ext>
            </a:extLst>
          </p:cNvPr>
          <p:cNvSpPr>
            <a:spLocks noGrp="1"/>
          </p:cNvSpPr>
          <p:nvPr>
            <p:ph type="pic" sz="quarter" idx="23"/>
          </p:nvPr>
        </p:nvSpPr>
        <p:spPr>
          <a:xfrm>
            <a:off x="5683052" y="4856634"/>
            <a:ext cx="369944" cy="368788"/>
          </a:xfrm>
        </p:spPr>
        <p:txBody>
          <a:bodyPr rtlCol="0" anchor="ctr">
            <a:normAutofit/>
          </a:bodyPr>
          <a:lstStyle>
            <a:lvl1pPr marL="0" indent="0" algn="ctr">
              <a:buNone/>
              <a:defRPr sz="800"/>
            </a:lvl1pPr>
          </a:lstStyle>
          <a:p>
            <a:pPr rtl="0"/>
            <a:r>
              <a:rPr lang="pt-BR" noProof="0"/>
              <a:t>Clique no ícone para adicionar uma imagem</a:t>
            </a:r>
          </a:p>
        </p:txBody>
      </p:sp>
      <p:sp>
        <p:nvSpPr>
          <p:cNvPr id="107" name="Espaço Reservado para Texto 10">
            <a:extLst>
              <a:ext uri="{FF2B5EF4-FFF2-40B4-BE49-F238E27FC236}">
                <a16:creationId xmlns:a16="http://schemas.microsoft.com/office/drawing/2014/main" id="{8867B6C6-0A29-A04E-BAE5-B9060225E124}"/>
              </a:ext>
            </a:extLst>
          </p:cNvPr>
          <p:cNvSpPr>
            <a:spLocks noGrp="1"/>
          </p:cNvSpPr>
          <p:nvPr>
            <p:ph type="body" sz="quarter" idx="25" hasCustomPrompt="1"/>
          </p:nvPr>
        </p:nvSpPr>
        <p:spPr>
          <a:xfrm>
            <a:off x="1222571" y="2512451"/>
            <a:ext cx="3995035" cy="426685"/>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pt-BR" noProof="0"/>
              <a:t>Clique para editar o texto Mestre</a:t>
            </a:r>
          </a:p>
        </p:txBody>
      </p:sp>
      <p:sp>
        <p:nvSpPr>
          <p:cNvPr id="109" name="Espaço Reservado para Texto 2">
            <a:extLst>
              <a:ext uri="{FF2B5EF4-FFF2-40B4-BE49-F238E27FC236}">
                <a16:creationId xmlns:a16="http://schemas.microsoft.com/office/drawing/2014/main" id="{9DF49D7C-2E08-9348-9C2B-0496EF9612DF}"/>
              </a:ext>
            </a:extLst>
          </p:cNvPr>
          <p:cNvSpPr>
            <a:spLocks noGrp="1"/>
          </p:cNvSpPr>
          <p:nvPr>
            <p:ph type="body" idx="26" hasCustomPrompt="1"/>
          </p:nvPr>
        </p:nvSpPr>
        <p:spPr>
          <a:xfrm>
            <a:off x="1222570" y="2265592"/>
            <a:ext cx="3995036" cy="365095"/>
          </a:xfrm>
        </p:spPr>
        <p:txBody>
          <a:bodyPr lIns="0" rtlCol="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 texto Mestre</a:t>
            </a:r>
          </a:p>
        </p:txBody>
      </p:sp>
      <p:sp>
        <p:nvSpPr>
          <p:cNvPr id="110" name="Espaço Reservado para Texto 10">
            <a:extLst>
              <a:ext uri="{FF2B5EF4-FFF2-40B4-BE49-F238E27FC236}">
                <a16:creationId xmlns:a16="http://schemas.microsoft.com/office/drawing/2014/main" id="{2733402A-D14F-6D48-A59D-329C3824DD2E}"/>
              </a:ext>
            </a:extLst>
          </p:cNvPr>
          <p:cNvSpPr>
            <a:spLocks noGrp="1"/>
          </p:cNvSpPr>
          <p:nvPr>
            <p:ph type="body" sz="quarter" idx="27" hasCustomPrompt="1"/>
          </p:nvPr>
        </p:nvSpPr>
        <p:spPr>
          <a:xfrm>
            <a:off x="1222571" y="3745506"/>
            <a:ext cx="3995035" cy="426685"/>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pt-BR" noProof="0"/>
              <a:t>Clique para editar o texto Mestre</a:t>
            </a:r>
          </a:p>
        </p:txBody>
      </p:sp>
      <p:sp>
        <p:nvSpPr>
          <p:cNvPr id="111" name="Espaço Reservado para Texto 2">
            <a:extLst>
              <a:ext uri="{FF2B5EF4-FFF2-40B4-BE49-F238E27FC236}">
                <a16:creationId xmlns:a16="http://schemas.microsoft.com/office/drawing/2014/main" id="{3886AD51-641D-6B44-B558-2B15E88D1BC5}"/>
              </a:ext>
            </a:extLst>
          </p:cNvPr>
          <p:cNvSpPr>
            <a:spLocks noGrp="1"/>
          </p:cNvSpPr>
          <p:nvPr>
            <p:ph type="body" idx="28"/>
          </p:nvPr>
        </p:nvSpPr>
        <p:spPr>
          <a:xfrm>
            <a:off x="1222570" y="3498647"/>
            <a:ext cx="3995036" cy="365095"/>
          </a:xfrm>
        </p:spPr>
        <p:txBody>
          <a:bodyPr lIns="0" rtlCol="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os estilos de texto Mestres</a:t>
            </a:r>
          </a:p>
        </p:txBody>
      </p:sp>
      <p:sp>
        <p:nvSpPr>
          <p:cNvPr id="112" name="Espaço Reservado para Texto 10">
            <a:extLst>
              <a:ext uri="{FF2B5EF4-FFF2-40B4-BE49-F238E27FC236}">
                <a16:creationId xmlns:a16="http://schemas.microsoft.com/office/drawing/2014/main" id="{C00297CA-1F0B-4C44-852F-CF6FEA9F9481}"/>
              </a:ext>
            </a:extLst>
          </p:cNvPr>
          <p:cNvSpPr>
            <a:spLocks noGrp="1"/>
          </p:cNvSpPr>
          <p:nvPr>
            <p:ph type="body" sz="quarter" idx="29" hasCustomPrompt="1"/>
          </p:nvPr>
        </p:nvSpPr>
        <p:spPr>
          <a:xfrm>
            <a:off x="1222571" y="5006270"/>
            <a:ext cx="3995035" cy="426685"/>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pt-BR" noProof="0"/>
              <a:t>Clique para editar o texto Mestre</a:t>
            </a:r>
          </a:p>
        </p:txBody>
      </p:sp>
      <p:sp>
        <p:nvSpPr>
          <p:cNvPr id="113" name="Espaço Reservado para Texto 2">
            <a:extLst>
              <a:ext uri="{FF2B5EF4-FFF2-40B4-BE49-F238E27FC236}">
                <a16:creationId xmlns:a16="http://schemas.microsoft.com/office/drawing/2014/main" id="{3F704107-F38D-E044-8226-ACDDEDEDC605}"/>
              </a:ext>
            </a:extLst>
          </p:cNvPr>
          <p:cNvSpPr>
            <a:spLocks noGrp="1"/>
          </p:cNvSpPr>
          <p:nvPr>
            <p:ph type="body" idx="30"/>
          </p:nvPr>
        </p:nvSpPr>
        <p:spPr>
          <a:xfrm>
            <a:off x="1222570" y="4759411"/>
            <a:ext cx="3995036" cy="365095"/>
          </a:xfrm>
        </p:spPr>
        <p:txBody>
          <a:bodyPr lIns="0" rtlCol="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os estilos de texto Mestres</a:t>
            </a:r>
          </a:p>
        </p:txBody>
      </p:sp>
      <p:sp>
        <p:nvSpPr>
          <p:cNvPr id="124" name="Espaço Reservado para Texto 10">
            <a:extLst>
              <a:ext uri="{FF2B5EF4-FFF2-40B4-BE49-F238E27FC236}">
                <a16:creationId xmlns:a16="http://schemas.microsoft.com/office/drawing/2014/main" id="{7A332327-16D9-9B48-8EAC-A4F377D5904D}"/>
              </a:ext>
            </a:extLst>
          </p:cNvPr>
          <p:cNvSpPr>
            <a:spLocks noGrp="1"/>
          </p:cNvSpPr>
          <p:nvPr>
            <p:ph type="body" sz="quarter" idx="33" hasCustomPrompt="1"/>
          </p:nvPr>
        </p:nvSpPr>
        <p:spPr>
          <a:xfrm>
            <a:off x="6500441" y="2512451"/>
            <a:ext cx="3995035" cy="426685"/>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pt-BR" noProof="0"/>
              <a:t>Clique para editar o texto Mestre</a:t>
            </a:r>
          </a:p>
        </p:txBody>
      </p:sp>
      <p:sp>
        <p:nvSpPr>
          <p:cNvPr id="125" name="Espaço Reservado para Texto 2">
            <a:extLst>
              <a:ext uri="{FF2B5EF4-FFF2-40B4-BE49-F238E27FC236}">
                <a16:creationId xmlns:a16="http://schemas.microsoft.com/office/drawing/2014/main" id="{8EB0263B-D418-C14A-A00B-092B5EB5C515}"/>
              </a:ext>
            </a:extLst>
          </p:cNvPr>
          <p:cNvSpPr>
            <a:spLocks noGrp="1"/>
          </p:cNvSpPr>
          <p:nvPr>
            <p:ph type="body" idx="34" hasCustomPrompt="1"/>
          </p:nvPr>
        </p:nvSpPr>
        <p:spPr>
          <a:xfrm>
            <a:off x="6500441" y="2265592"/>
            <a:ext cx="3995036" cy="365095"/>
          </a:xfrm>
        </p:spPr>
        <p:txBody>
          <a:bodyPr lIns="0" rtlCol="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 texto Mestre</a:t>
            </a:r>
          </a:p>
        </p:txBody>
      </p:sp>
      <p:sp>
        <p:nvSpPr>
          <p:cNvPr id="126" name="Espaço Reservado para Texto 10">
            <a:extLst>
              <a:ext uri="{FF2B5EF4-FFF2-40B4-BE49-F238E27FC236}">
                <a16:creationId xmlns:a16="http://schemas.microsoft.com/office/drawing/2014/main" id="{53CC49A6-2AB5-664B-9A6C-56D70E1382D7}"/>
              </a:ext>
            </a:extLst>
          </p:cNvPr>
          <p:cNvSpPr>
            <a:spLocks noGrp="1"/>
          </p:cNvSpPr>
          <p:nvPr>
            <p:ph type="body" sz="quarter" idx="35" hasCustomPrompt="1"/>
          </p:nvPr>
        </p:nvSpPr>
        <p:spPr>
          <a:xfrm>
            <a:off x="6500441" y="3745506"/>
            <a:ext cx="3995035" cy="426685"/>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pt-BR" noProof="0"/>
              <a:t>Clique para editar o texto Mestre</a:t>
            </a:r>
          </a:p>
        </p:txBody>
      </p:sp>
      <p:sp>
        <p:nvSpPr>
          <p:cNvPr id="127" name="Espaço Reservado para Texto 2">
            <a:extLst>
              <a:ext uri="{FF2B5EF4-FFF2-40B4-BE49-F238E27FC236}">
                <a16:creationId xmlns:a16="http://schemas.microsoft.com/office/drawing/2014/main" id="{718CCABC-AF06-5241-8D13-EB2F4637D435}"/>
              </a:ext>
            </a:extLst>
          </p:cNvPr>
          <p:cNvSpPr>
            <a:spLocks noGrp="1"/>
          </p:cNvSpPr>
          <p:nvPr>
            <p:ph type="body" idx="36" hasCustomPrompt="1"/>
          </p:nvPr>
        </p:nvSpPr>
        <p:spPr>
          <a:xfrm>
            <a:off x="6500441" y="3498647"/>
            <a:ext cx="3995036" cy="365095"/>
          </a:xfrm>
        </p:spPr>
        <p:txBody>
          <a:bodyPr lIns="0" rtlCol="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 texto Mestre</a:t>
            </a:r>
          </a:p>
        </p:txBody>
      </p:sp>
      <p:sp>
        <p:nvSpPr>
          <p:cNvPr id="128" name="Espaço Reservado para Texto 10">
            <a:extLst>
              <a:ext uri="{FF2B5EF4-FFF2-40B4-BE49-F238E27FC236}">
                <a16:creationId xmlns:a16="http://schemas.microsoft.com/office/drawing/2014/main" id="{5119242C-1FE8-C140-9349-8172F954E3CB}"/>
              </a:ext>
            </a:extLst>
          </p:cNvPr>
          <p:cNvSpPr>
            <a:spLocks noGrp="1"/>
          </p:cNvSpPr>
          <p:nvPr>
            <p:ph type="body" sz="quarter" idx="37" hasCustomPrompt="1"/>
          </p:nvPr>
        </p:nvSpPr>
        <p:spPr>
          <a:xfrm>
            <a:off x="6500441" y="5006270"/>
            <a:ext cx="3995035" cy="426685"/>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pt-BR" noProof="0"/>
              <a:t>Clique para editar o texto Mestre</a:t>
            </a:r>
          </a:p>
        </p:txBody>
      </p:sp>
      <p:sp>
        <p:nvSpPr>
          <p:cNvPr id="129" name="Espaço Reservado para Texto 2">
            <a:extLst>
              <a:ext uri="{FF2B5EF4-FFF2-40B4-BE49-F238E27FC236}">
                <a16:creationId xmlns:a16="http://schemas.microsoft.com/office/drawing/2014/main" id="{23F2AE0B-3E70-BB47-8FBC-FE66A5A297BD}"/>
              </a:ext>
            </a:extLst>
          </p:cNvPr>
          <p:cNvSpPr>
            <a:spLocks noGrp="1"/>
          </p:cNvSpPr>
          <p:nvPr>
            <p:ph type="body" idx="38" hasCustomPrompt="1"/>
          </p:nvPr>
        </p:nvSpPr>
        <p:spPr>
          <a:xfrm>
            <a:off x="6500441" y="4759411"/>
            <a:ext cx="3995036" cy="365095"/>
          </a:xfrm>
        </p:spPr>
        <p:txBody>
          <a:bodyPr lIns="0" rtlCol="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 texto Mestre</a:t>
            </a:r>
          </a:p>
        </p:txBody>
      </p:sp>
      <p:cxnSp>
        <p:nvCxnSpPr>
          <p:cNvPr id="42" name="Conector Reto 41">
            <a:extLst>
              <a:ext uri="{FF2B5EF4-FFF2-40B4-BE49-F238E27FC236}">
                <a16:creationId xmlns:a16="http://schemas.microsoft.com/office/drawing/2014/main" id="{58A232C0-1AC5-164D-B8B6-CC8F07CF2E21}"/>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307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verview_3">
    <p:spTree>
      <p:nvGrpSpPr>
        <p:cNvPr id="1" name=""/>
        <p:cNvGrpSpPr/>
        <p:nvPr/>
      </p:nvGrpSpPr>
      <p:grpSpPr>
        <a:xfrm>
          <a:off x="0" y="0"/>
          <a:ext cx="0" cy="0"/>
          <a:chOff x="0" y="0"/>
          <a:chExt cx="0" cy="0"/>
        </a:xfrm>
      </p:grpSpPr>
      <p:sp>
        <p:nvSpPr>
          <p:cNvPr id="3" name="Espaço Reservado para Data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rtlCol="0"/>
          <a:lstStyle/>
          <a:p>
            <a:pPr rtl="0"/>
            <a:fld id="{9555F5B9-F7EC-4E2D-B7B6-FEDAFCA29EA3}" type="datetime1">
              <a:rPr lang="pt-BR" noProof="0" smtClean="0"/>
              <a:pPr rtl="0"/>
              <a:t>04.abr.2021</a:t>
            </a:fld>
            <a:endParaRPr lang="pt-BR" noProof="0"/>
          </a:p>
        </p:txBody>
      </p:sp>
      <p:sp>
        <p:nvSpPr>
          <p:cNvPr id="4" name="Espaço Reservado para Rodapé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pt-BR" noProof="0"/>
          </a:p>
        </p:txBody>
      </p:sp>
      <p:sp>
        <p:nvSpPr>
          <p:cNvPr id="5" name="Espaço Reservado para o Número do Slide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pt-BR" noProof="0" smtClean="0"/>
              <a:pPr rtl="0"/>
              <a:t>‹nº›</a:t>
            </a:fld>
            <a:endParaRPr lang="pt-BR" noProof="0"/>
          </a:p>
        </p:txBody>
      </p:sp>
      <p:sp>
        <p:nvSpPr>
          <p:cNvPr id="7" name="Título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rtlCol="0" anchor="b">
            <a:noAutofit/>
          </a:bodyPr>
          <a:lstStyle>
            <a:lvl1pPr algn="l">
              <a:defRPr sz="4500" b="0" i="0" cap="all" baseline="0">
                <a:solidFill>
                  <a:schemeClr val="accent4">
                    <a:lumMod val="75000"/>
                  </a:schemeClr>
                </a:solidFill>
                <a:latin typeface="Sagona ExtraLight" panose="02020303050505020204" pitchFamily="18" charset="0"/>
              </a:defRPr>
            </a:lvl1pPr>
          </a:lstStyle>
          <a:p>
            <a:pPr rtl="0"/>
            <a:r>
              <a:rPr lang="pt-BR" noProof="0"/>
              <a:t>INSIRA O TÍTULO AQUI</a:t>
            </a:r>
          </a:p>
        </p:txBody>
      </p:sp>
      <p:cxnSp>
        <p:nvCxnSpPr>
          <p:cNvPr id="13" name="Conector Reto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id="{8CF93E56-30EE-384E-9A8A-090C645582DB}"/>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Retângulo: Cantos arredondados 16">
            <a:extLst>
              <a:ext uri="{FF2B5EF4-FFF2-40B4-BE49-F238E27FC236}">
                <a16:creationId xmlns:a16="http://schemas.microsoft.com/office/drawing/2014/main" id="{B3776AA3-9860-D247-8A43-85FD58FFFD43}"/>
              </a:ext>
            </a:extLst>
          </p:cNvPr>
          <p:cNvSpPr/>
          <p:nvPr/>
        </p:nvSpPr>
        <p:spPr>
          <a:xfrm>
            <a:off x="392623" y="2356447"/>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sp>
        <p:nvSpPr>
          <p:cNvPr id="6" name="Espaço Reservado para Imagem 5">
            <a:extLst>
              <a:ext uri="{FF2B5EF4-FFF2-40B4-BE49-F238E27FC236}">
                <a16:creationId xmlns:a16="http://schemas.microsoft.com/office/drawing/2014/main" id="{7A07194D-FDC6-4941-AE99-5ED1F7F4C585}"/>
              </a:ext>
            </a:extLst>
          </p:cNvPr>
          <p:cNvSpPr>
            <a:spLocks noGrp="1"/>
          </p:cNvSpPr>
          <p:nvPr>
            <p:ph type="pic" sz="quarter" idx="13"/>
          </p:nvPr>
        </p:nvSpPr>
        <p:spPr>
          <a:xfrm>
            <a:off x="464683" y="2428792"/>
            <a:ext cx="369944" cy="368788"/>
          </a:xfrm>
        </p:spPr>
        <p:txBody>
          <a:bodyPr rtlCol="0" anchor="ctr">
            <a:normAutofit/>
          </a:bodyPr>
          <a:lstStyle>
            <a:lvl1pPr marL="0" indent="0" algn="ctr">
              <a:buNone/>
              <a:defRPr sz="800"/>
            </a:lvl1pPr>
          </a:lstStyle>
          <a:p>
            <a:pPr rtl="0"/>
            <a:r>
              <a:rPr lang="pt-BR" noProof="0"/>
              <a:t>Clique no ícone para adicionar uma imagem</a:t>
            </a:r>
          </a:p>
        </p:txBody>
      </p:sp>
      <p:sp>
        <p:nvSpPr>
          <p:cNvPr id="57" name="Retângulo: Cantos arredondados 16">
            <a:extLst>
              <a:ext uri="{FF2B5EF4-FFF2-40B4-BE49-F238E27FC236}">
                <a16:creationId xmlns:a16="http://schemas.microsoft.com/office/drawing/2014/main" id="{F5244B71-4557-B64C-8C28-456C7623AE5B}"/>
              </a:ext>
            </a:extLst>
          </p:cNvPr>
          <p:cNvSpPr/>
          <p:nvPr userDrawn="1"/>
        </p:nvSpPr>
        <p:spPr>
          <a:xfrm>
            <a:off x="392623" y="3582132"/>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sp>
        <p:nvSpPr>
          <p:cNvPr id="58" name="Espaço Reservado para Imagem 5">
            <a:extLst>
              <a:ext uri="{FF2B5EF4-FFF2-40B4-BE49-F238E27FC236}">
                <a16:creationId xmlns:a16="http://schemas.microsoft.com/office/drawing/2014/main" id="{B12F4613-2BD8-E54D-A2E0-8707A28A10A4}"/>
              </a:ext>
            </a:extLst>
          </p:cNvPr>
          <p:cNvSpPr>
            <a:spLocks noGrp="1"/>
          </p:cNvSpPr>
          <p:nvPr>
            <p:ph type="pic" sz="quarter" idx="14"/>
          </p:nvPr>
        </p:nvSpPr>
        <p:spPr>
          <a:xfrm>
            <a:off x="464683" y="3654477"/>
            <a:ext cx="369944" cy="368788"/>
          </a:xfrm>
        </p:spPr>
        <p:txBody>
          <a:bodyPr rtlCol="0" anchor="ctr">
            <a:normAutofit/>
          </a:bodyPr>
          <a:lstStyle>
            <a:lvl1pPr marL="0" indent="0" algn="ctr">
              <a:buNone/>
              <a:defRPr sz="800"/>
            </a:lvl1pPr>
          </a:lstStyle>
          <a:p>
            <a:pPr rtl="0"/>
            <a:r>
              <a:rPr lang="pt-BR" noProof="0"/>
              <a:t>Clique no ícone para adicionar uma imagem</a:t>
            </a:r>
          </a:p>
        </p:txBody>
      </p:sp>
      <p:sp>
        <p:nvSpPr>
          <p:cNvPr id="61" name="Retângulo: Cantos arredondados 16">
            <a:extLst>
              <a:ext uri="{FF2B5EF4-FFF2-40B4-BE49-F238E27FC236}">
                <a16:creationId xmlns:a16="http://schemas.microsoft.com/office/drawing/2014/main" id="{1A5F3004-02A9-1E43-A3E5-8ABCD5ED1A1C}"/>
              </a:ext>
            </a:extLst>
          </p:cNvPr>
          <p:cNvSpPr/>
          <p:nvPr userDrawn="1"/>
        </p:nvSpPr>
        <p:spPr>
          <a:xfrm>
            <a:off x="392623" y="484672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sp>
        <p:nvSpPr>
          <p:cNvPr id="62" name="Espaço Reservado para Imagem 5">
            <a:extLst>
              <a:ext uri="{FF2B5EF4-FFF2-40B4-BE49-F238E27FC236}">
                <a16:creationId xmlns:a16="http://schemas.microsoft.com/office/drawing/2014/main" id="{1A844DD7-EE1E-F04F-91C7-38039BFF2046}"/>
              </a:ext>
            </a:extLst>
          </p:cNvPr>
          <p:cNvSpPr>
            <a:spLocks noGrp="1"/>
          </p:cNvSpPr>
          <p:nvPr>
            <p:ph type="pic" sz="quarter" idx="15"/>
          </p:nvPr>
        </p:nvSpPr>
        <p:spPr>
          <a:xfrm>
            <a:off x="464683" y="4919073"/>
            <a:ext cx="369944" cy="368788"/>
          </a:xfrm>
        </p:spPr>
        <p:txBody>
          <a:bodyPr rtlCol="0" anchor="ctr">
            <a:normAutofit/>
          </a:bodyPr>
          <a:lstStyle>
            <a:lvl1pPr marL="0" indent="0" algn="ctr">
              <a:buNone/>
              <a:defRPr sz="800"/>
            </a:lvl1pPr>
          </a:lstStyle>
          <a:p>
            <a:pPr rtl="0"/>
            <a:r>
              <a:rPr lang="pt-BR" noProof="0"/>
              <a:t>Clique no ícone para adicionar uma imagem</a:t>
            </a:r>
          </a:p>
        </p:txBody>
      </p:sp>
      <p:sp>
        <p:nvSpPr>
          <p:cNvPr id="98" name="Retângulo: Cantos arredondados 16">
            <a:extLst>
              <a:ext uri="{FF2B5EF4-FFF2-40B4-BE49-F238E27FC236}">
                <a16:creationId xmlns:a16="http://schemas.microsoft.com/office/drawing/2014/main" id="{491E125D-06D1-A343-A3C9-CBC63A66CDC0}"/>
              </a:ext>
            </a:extLst>
          </p:cNvPr>
          <p:cNvSpPr/>
          <p:nvPr userDrawn="1"/>
        </p:nvSpPr>
        <p:spPr>
          <a:xfrm>
            <a:off x="6472581" y="2356447"/>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sp>
        <p:nvSpPr>
          <p:cNvPr id="99" name="Espaço Reservado para Imagem 5">
            <a:extLst>
              <a:ext uri="{FF2B5EF4-FFF2-40B4-BE49-F238E27FC236}">
                <a16:creationId xmlns:a16="http://schemas.microsoft.com/office/drawing/2014/main" id="{26670858-0422-9546-B0BD-9B2D594140BA}"/>
              </a:ext>
            </a:extLst>
          </p:cNvPr>
          <p:cNvSpPr>
            <a:spLocks noGrp="1"/>
          </p:cNvSpPr>
          <p:nvPr>
            <p:ph type="pic" sz="quarter" idx="21"/>
          </p:nvPr>
        </p:nvSpPr>
        <p:spPr>
          <a:xfrm>
            <a:off x="6544641" y="2428792"/>
            <a:ext cx="369944" cy="368788"/>
          </a:xfrm>
        </p:spPr>
        <p:txBody>
          <a:bodyPr rtlCol="0" anchor="ctr">
            <a:normAutofit/>
          </a:bodyPr>
          <a:lstStyle>
            <a:lvl1pPr marL="0" indent="0" algn="ctr">
              <a:buNone/>
              <a:defRPr sz="800"/>
            </a:lvl1pPr>
          </a:lstStyle>
          <a:p>
            <a:pPr rtl="0"/>
            <a:r>
              <a:rPr lang="pt-BR" noProof="0"/>
              <a:t>Clique no ícone para adicionar uma imagem</a:t>
            </a:r>
          </a:p>
        </p:txBody>
      </p:sp>
      <p:sp>
        <p:nvSpPr>
          <p:cNvPr id="100" name="Retângulo: Cantos arredondados 16">
            <a:extLst>
              <a:ext uri="{FF2B5EF4-FFF2-40B4-BE49-F238E27FC236}">
                <a16:creationId xmlns:a16="http://schemas.microsoft.com/office/drawing/2014/main" id="{9DDF7684-5C6D-B344-A059-87C2BDD8657A}"/>
              </a:ext>
            </a:extLst>
          </p:cNvPr>
          <p:cNvSpPr/>
          <p:nvPr userDrawn="1"/>
        </p:nvSpPr>
        <p:spPr>
          <a:xfrm>
            <a:off x="6472581" y="3582132"/>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sp>
        <p:nvSpPr>
          <p:cNvPr id="101" name="Espaço Reservado para Imagem 5">
            <a:extLst>
              <a:ext uri="{FF2B5EF4-FFF2-40B4-BE49-F238E27FC236}">
                <a16:creationId xmlns:a16="http://schemas.microsoft.com/office/drawing/2014/main" id="{72578CBB-F47F-C740-982B-BA1719663CCD}"/>
              </a:ext>
            </a:extLst>
          </p:cNvPr>
          <p:cNvSpPr>
            <a:spLocks noGrp="1"/>
          </p:cNvSpPr>
          <p:nvPr>
            <p:ph type="pic" sz="quarter" idx="22"/>
          </p:nvPr>
        </p:nvSpPr>
        <p:spPr>
          <a:xfrm>
            <a:off x="6544641" y="3654477"/>
            <a:ext cx="369944" cy="368788"/>
          </a:xfrm>
        </p:spPr>
        <p:txBody>
          <a:bodyPr rtlCol="0" anchor="ctr">
            <a:normAutofit/>
          </a:bodyPr>
          <a:lstStyle>
            <a:lvl1pPr marL="0" indent="0" algn="ctr">
              <a:buNone/>
              <a:defRPr sz="800"/>
            </a:lvl1pPr>
          </a:lstStyle>
          <a:p>
            <a:pPr rtl="0"/>
            <a:r>
              <a:rPr lang="pt-BR" noProof="0"/>
              <a:t>Clique no ícone para adicionar uma imagem</a:t>
            </a:r>
          </a:p>
        </p:txBody>
      </p:sp>
      <p:sp>
        <p:nvSpPr>
          <p:cNvPr id="102" name="Retângulo: Cantos arredondados 16">
            <a:extLst>
              <a:ext uri="{FF2B5EF4-FFF2-40B4-BE49-F238E27FC236}">
                <a16:creationId xmlns:a16="http://schemas.microsoft.com/office/drawing/2014/main" id="{FE14D617-9285-9D4D-84E4-7BBD145B397E}"/>
              </a:ext>
            </a:extLst>
          </p:cNvPr>
          <p:cNvSpPr/>
          <p:nvPr userDrawn="1"/>
        </p:nvSpPr>
        <p:spPr>
          <a:xfrm>
            <a:off x="6472581" y="484672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sp>
        <p:nvSpPr>
          <p:cNvPr id="103" name="Espaço Reservado para Imagem 5">
            <a:extLst>
              <a:ext uri="{FF2B5EF4-FFF2-40B4-BE49-F238E27FC236}">
                <a16:creationId xmlns:a16="http://schemas.microsoft.com/office/drawing/2014/main" id="{32A1D8CC-0021-A243-9775-CF930D41B94D}"/>
              </a:ext>
            </a:extLst>
          </p:cNvPr>
          <p:cNvSpPr>
            <a:spLocks noGrp="1"/>
          </p:cNvSpPr>
          <p:nvPr>
            <p:ph type="pic" sz="quarter" idx="23"/>
          </p:nvPr>
        </p:nvSpPr>
        <p:spPr>
          <a:xfrm>
            <a:off x="6544641" y="4919073"/>
            <a:ext cx="369944" cy="368788"/>
          </a:xfrm>
        </p:spPr>
        <p:txBody>
          <a:bodyPr rtlCol="0" anchor="ctr">
            <a:normAutofit/>
          </a:bodyPr>
          <a:lstStyle>
            <a:lvl1pPr marL="0" indent="0" algn="ctr">
              <a:buNone/>
              <a:defRPr sz="800"/>
            </a:lvl1pPr>
          </a:lstStyle>
          <a:p>
            <a:pPr rtl="0"/>
            <a:r>
              <a:rPr lang="pt-BR" noProof="0"/>
              <a:t>Clique no ícone para adicionar uma imagem</a:t>
            </a:r>
          </a:p>
        </p:txBody>
      </p:sp>
      <p:sp>
        <p:nvSpPr>
          <p:cNvPr id="107" name="Espaço Reservado para Texto 10">
            <a:extLst>
              <a:ext uri="{FF2B5EF4-FFF2-40B4-BE49-F238E27FC236}">
                <a16:creationId xmlns:a16="http://schemas.microsoft.com/office/drawing/2014/main" id="{8867B6C6-0A29-A04E-BAE5-B9060225E124}"/>
              </a:ext>
            </a:extLst>
          </p:cNvPr>
          <p:cNvSpPr>
            <a:spLocks noGrp="1"/>
          </p:cNvSpPr>
          <p:nvPr>
            <p:ph type="body" sz="quarter" idx="25" hasCustomPrompt="1"/>
          </p:nvPr>
        </p:nvSpPr>
        <p:spPr>
          <a:xfrm>
            <a:off x="1213862" y="2574890"/>
            <a:ext cx="4411704" cy="365077"/>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pt-BR" noProof="0"/>
              <a:t>Clique para editar o texto Mestre</a:t>
            </a:r>
          </a:p>
        </p:txBody>
      </p:sp>
      <p:sp>
        <p:nvSpPr>
          <p:cNvPr id="109" name="Espaço Reservado para Texto 2">
            <a:extLst>
              <a:ext uri="{FF2B5EF4-FFF2-40B4-BE49-F238E27FC236}">
                <a16:creationId xmlns:a16="http://schemas.microsoft.com/office/drawing/2014/main" id="{9DF49D7C-2E08-9348-9C2B-0496EF9612DF}"/>
              </a:ext>
            </a:extLst>
          </p:cNvPr>
          <p:cNvSpPr>
            <a:spLocks noGrp="1"/>
          </p:cNvSpPr>
          <p:nvPr>
            <p:ph type="body" idx="26" hasCustomPrompt="1"/>
          </p:nvPr>
        </p:nvSpPr>
        <p:spPr>
          <a:xfrm>
            <a:off x="1213862" y="2328032"/>
            <a:ext cx="4411705" cy="312380"/>
          </a:xfrm>
        </p:spPr>
        <p:txBody>
          <a:bodyPr lIns="0" rtlCol="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 texto Mestre</a:t>
            </a:r>
          </a:p>
        </p:txBody>
      </p:sp>
      <p:sp>
        <p:nvSpPr>
          <p:cNvPr id="110" name="Espaço Reservado para Texto 10">
            <a:extLst>
              <a:ext uri="{FF2B5EF4-FFF2-40B4-BE49-F238E27FC236}">
                <a16:creationId xmlns:a16="http://schemas.microsoft.com/office/drawing/2014/main" id="{2733402A-D14F-6D48-A59D-329C3824DD2E}"/>
              </a:ext>
            </a:extLst>
          </p:cNvPr>
          <p:cNvSpPr>
            <a:spLocks noGrp="1"/>
          </p:cNvSpPr>
          <p:nvPr>
            <p:ph type="body" sz="quarter" idx="27" hasCustomPrompt="1"/>
          </p:nvPr>
        </p:nvSpPr>
        <p:spPr>
          <a:xfrm>
            <a:off x="1213862" y="3807945"/>
            <a:ext cx="4411704" cy="365077"/>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pt-BR" noProof="0"/>
              <a:t>Clique para editar o texto Mestre</a:t>
            </a:r>
          </a:p>
        </p:txBody>
      </p:sp>
      <p:sp>
        <p:nvSpPr>
          <p:cNvPr id="111" name="Espaço Reservado para Texto 2">
            <a:extLst>
              <a:ext uri="{FF2B5EF4-FFF2-40B4-BE49-F238E27FC236}">
                <a16:creationId xmlns:a16="http://schemas.microsoft.com/office/drawing/2014/main" id="{3886AD51-641D-6B44-B558-2B15E88D1BC5}"/>
              </a:ext>
            </a:extLst>
          </p:cNvPr>
          <p:cNvSpPr>
            <a:spLocks noGrp="1"/>
          </p:cNvSpPr>
          <p:nvPr>
            <p:ph type="body" idx="28"/>
          </p:nvPr>
        </p:nvSpPr>
        <p:spPr>
          <a:xfrm>
            <a:off x="1213862" y="3561087"/>
            <a:ext cx="4411705" cy="312380"/>
          </a:xfrm>
        </p:spPr>
        <p:txBody>
          <a:bodyPr lIns="0" rtlCol="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os estilos de texto Mestres</a:t>
            </a:r>
          </a:p>
        </p:txBody>
      </p:sp>
      <p:sp>
        <p:nvSpPr>
          <p:cNvPr id="112" name="Espaço Reservado para Texto 10">
            <a:extLst>
              <a:ext uri="{FF2B5EF4-FFF2-40B4-BE49-F238E27FC236}">
                <a16:creationId xmlns:a16="http://schemas.microsoft.com/office/drawing/2014/main" id="{C00297CA-1F0B-4C44-852F-CF6FEA9F9481}"/>
              </a:ext>
            </a:extLst>
          </p:cNvPr>
          <p:cNvSpPr>
            <a:spLocks noGrp="1"/>
          </p:cNvSpPr>
          <p:nvPr>
            <p:ph type="body" sz="quarter" idx="29" hasCustomPrompt="1"/>
          </p:nvPr>
        </p:nvSpPr>
        <p:spPr>
          <a:xfrm>
            <a:off x="1213862" y="5068709"/>
            <a:ext cx="4411704" cy="365077"/>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pt-BR" noProof="0"/>
              <a:t>Clique para editar o texto Mestre</a:t>
            </a:r>
          </a:p>
        </p:txBody>
      </p:sp>
      <p:sp>
        <p:nvSpPr>
          <p:cNvPr id="113" name="Espaço Reservado para Texto 2">
            <a:extLst>
              <a:ext uri="{FF2B5EF4-FFF2-40B4-BE49-F238E27FC236}">
                <a16:creationId xmlns:a16="http://schemas.microsoft.com/office/drawing/2014/main" id="{3F704107-F38D-E044-8226-ACDDEDEDC605}"/>
              </a:ext>
            </a:extLst>
          </p:cNvPr>
          <p:cNvSpPr>
            <a:spLocks noGrp="1"/>
          </p:cNvSpPr>
          <p:nvPr>
            <p:ph type="body" idx="30"/>
          </p:nvPr>
        </p:nvSpPr>
        <p:spPr>
          <a:xfrm>
            <a:off x="1213862" y="4821851"/>
            <a:ext cx="4411705" cy="312380"/>
          </a:xfrm>
        </p:spPr>
        <p:txBody>
          <a:bodyPr lIns="0" rtlCol="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os estilos de texto Mestres</a:t>
            </a:r>
          </a:p>
        </p:txBody>
      </p:sp>
      <p:sp>
        <p:nvSpPr>
          <p:cNvPr id="124" name="Espaço Reservado para Texto 10">
            <a:extLst>
              <a:ext uri="{FF2B5EF4-FFF2-40B4-BE49-F238E27FC236}">
                <a16:creationId xmlns:a16="http://schemas.microsoft.com/office/drawing/2014/main" id="{7A332327-16D9-9B48-8EAC-A4F377D5904D}"/>
              </a:ext>
            </a:extLst>
          </p:cNvPr>
          <p:cNvSpPr>
            <a:spLocks noGrp="1"/>
          </p:cNvSpPr>
          <p:nvPr>
            <p:ph type="body" sz="quarter" idx="33" hasCustomPrompt="1"/>
          </p:nvPr>
        </p:nvSpPr>
        <p:spPr>
          <a:xfrm>
            <a:off x="7358765" y="2574890"/>
            <a:ext cx="4411704" cy="365077"/>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pt-BR" noProof="0"/>
              <a:t>Clique para editar o texto Mestre</a:t>
            </a:r>
          </a:p>
        </p:txBody>
      </p:sp>
      <p:sp>
        <p:nvSpPr>
          <p:cNvPr id="125" name="Espaço Reservado para Texto 2">
            <a:extLst>
              <a:ext uri="{FF2B5EF4-FFF2-40B4-BE49-F238E27FC236}">
                <a16:creationId xmlns:a16="http://schemas.microsoft.com/office/drawing/2014/main" id="{8EB0263B-D418-C14A-A00B-092B5EB5C515}"/>
              </a:ext>
            </a:extLst>
          </p:cNvPr>
          <p:cNvSpPr>
            <a:spLocks noGrp="1"/>
          </p:cNvSpPr>
          <p:nvPr>
            <p:ph type="body" idx="34" hasCustomPrompt="1"/>
          </p:nvPr>
        </p:nvSpPr>
        <p:spPr>
          <a:xfrm>
            <a:off x="7358764" y="2328032"/>
            <a:ext cx="4411705" cy="312380"/>
          </a:xfrm>
        </p:spPr>
        <p:txBody>
          <a:bodyPr lIns="0" rtlCol="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 texto Mestre</a:t>
            </a:r>
          </a:p>
        </p:txBody>
      </p:sp>
      <p:sp>
        <p:nvSpPr>
          <p:cNvPr id="126" name="Espaço Reservado para Texto 10">
            <a:extLst>
              <a:ext uri="{FF2B5EF4-FFF2-40B4-BE49-F238E27FC236}">
                <a16:creationId xmlns:a16="http://schemas.microsoft.com/office/drawing/2014/main" id="{53CC49A6-2AB5-664B-9A6C-56D70E1382D7}"/>
              </a:ext>
            </a:extLst>
          </p:cNvPr>
          <p:cNvSpPr>
            <a:spLocks noGrp="1"/>
          </p:cNvSpPr>
          <p:nvPr>
            <p:ph type="body" sz="quarter" idx="35" hasCustomPrompt="1"/>
          </p:nvPr>
        </p:nvSpPr>
        <p:spPr>
          <a:xfrm>
            <a:off x="7358765" y="3807945"/>
            <a:ext cx="4411704" cy="365077"/>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pt-BR" noProof="0"/>
              <a:t>Clique para editar o texto Mestre</a:t>
            </a:r>
          </a:p>
        </p:txBody>
      </p:sp>
      <p:sp>
        <p:nvSpPr>
          <p:cNvPr id="127" name="Espaço Reservado para Texto 2">
            <a:extLst>
              <a:ext uri="{FF2B5EF4-FFF2-40B4-BE49-F238E27FC236}">
                <a16:creationId xmlns:a16="http://schemas.microsoft.com/office/drawing/2014/main" id="{718CCABC-AF06-5241-8D13-EB2F4637D435}"/>
              </a:ext>
            </a:extLst>
          </p:cNvPr>
          <p:cNvSpPr>
            <a:spLocks noGrp="1"/>
          </p:cNvSpPr>
          <p:nvPr>
            <p:ph type="body" idx="36" hasCustomPrompt="1"/>
          </p:nvPr>
        </p:nvSpPr>
        <p:spPr>
          <a:xfrm>
            <a:off x="7358764" y="3561087"/>
            <a:ext cx="4411705" cy="312380"/>
          </a:xfrm>
        </p:spPr>
        <p:txBody>
          <a:bodyPr lIns="0" rtlCol="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 texto Mestre</a:t>
            </a:r>
          </a:p>
        </p:txBody>
      </p:sp>
      <p:sp>
        <p:nvSpPr>
          <p:cNvPr id="128" name="Espaço Reservado para Texto 10">
            <a:extLst>
              <a:ext uri="{FF2B5EF4-FFF2-40B4-BE49-F238E27FC236}">
                <a16:creationId xmlns:a16="http://schemas.microsoft.com/office/drawing/2014/main" id="{5119242C-1FE8-C140-9349-8172F954E3CB}"/>
              </a:ext>
            </a:extLst>
          </p:cNvPr>
          <p:cNvSpPr>
            <a:spLocks noGrp="1"/>
          </p:cNvSpPr>
          <p:nvPr>
            <p:ph type="body" sz="quarter" idx="37" hasCustomPrompt="1"/>
          </p:nvPr>
        </p:nvSpPr>
        <p:spPr>
          <a:xfrm>
            <a:off x="7358765" y="5068709"/>
            <a:ext cx="4411704" cy="365077"/>
          </a:xfrm>
        </p:spPr>
        <p:txBody>
          <a:bodyPr lIns="0" rIns="0" rtlCol="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pt-BR" noProof="0"/>
              <a:t>Clique para editar o texto Mestre</a:t>
            </a:r>
          </a:p>
        </p:txBody>
      </p:sp>
      <p:sp>
        <p:nvSpPr>
          <p:cNvPr id="129" name="Espaço Reservado para Texto 2">
            <a:extLst>
              <a:ext uri="{FF2B5EF4-FFF2-40B4-BE49-F238E27FC236}">
                <a16:creationId xmlns:a16="http://schemas.microsoft.com/office/drawing/2014/main" id="{23F2AE0B-3E70-BB47-8FBC-FE66A5A297BD}"/>
              </a:ext>
            </a:extLst>
          </p:cNvPr>
          <p:cNvSpPr>
            <a:spLocks noGrp="1"/>
          </p:cNvSpPr>
          <p:nvPr>
            <p:ph type="body" idx="38" hasCustomPrompt="1"/>
          </p:nvPr>
        </p:nvSpPr>
        <p:spPr>
          <a:xfrm>
            <a:off x="7358764" y="4821851"/>
            <a:ext cx="4411705" cy="312380"/>
          </a:xfrm>
        </p:spPr>
        <p:txBody>
          <a:bodyPr lIns="0" rtlCol="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 texto Mestre</a:t>
            </a:r>
          </a:p>
        </p:txBody>
      </p:sp>
    </p:spTree>
    <p:extLst>
      <p:ext uri="{BB962C8B-B14F-4D97-AF65-F5344CB8AC3E}">
        <p14:creationId xmlns:p14="http://schemas.microsoft.com/office/powerpoint/2010/main" val="28440267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verview_4">
    <p:spTree>
      <p:nvGrpSpPr>
        <p:cNvPr id="1" name=""/>
        <p:cNvGrpSpPr/>
        <p:nvPr/>
      </p:nvGrpSpPr>
      <p:grpSpPr>
        <a:xfrm>
          <a:off x="0" y="0"/>
          <a:ext cx="0" cy="0"/>
          <a:chOff x="0" y="0"/>
          <a:chExt cx="0" cy="0"/>
        </a:xfrm>
      </p:grpSpPr>
      <p:sp>
        <p:nvSpPr>
          <p:cNvPr id="40" name="Espaço Reservado para Imagem 5">
            <a:extLst>
              <a:ext uri="{FF2B5EF4-FFF2-40B4-BE49-F238E27FC236}">
                <a16:creationId xmlns:a16="http://schemas.microsoft.com/office/drawing/2014/main" id="{D2B2CC15-A5D6-7646-B184-255F86FB708E}"/>
              </a:ext>
            </a:extLst>
          </p:cNvPr>
          <p:cNvSpPr>
            <a:spLocks noGrp="1"/>
          </p:cNvSpPr>
          <p:nvPr>
            <p:ph type="pic" sz="quarter" idx="41"/>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rtlCol="0" anchor="ctr">
            <a:noAutofit/>
          </a:bodyPr>
          <a:lstStyle>
            <a:lvl1pPr algn="ctr">
              <a:defRPr sz="1600">
                <a:solidFill>
                  <a:schemeClr val="bg1"/>
                </a:solidFill>
              </a:defRPr>
            </a:lvl1pPr>
          </a:lstStyle>
          <a:p>
            <a:pPr rtl="0"/>
            <a:r>
              <a:rPr lang="pt-BR" noProof="0"/>
              <a:t>Clique no ícone para adicionar uma imagem</a:t>
            </a:r>
          </a:p>
        </p:txBody>
      </p:sp>
      <p:sp>
        <p:nvSpPr>
          <p:cNvPr id="3" name="Espaço Reservado para Data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rtlCol="0"/>
          <a:lstStyle>
            <a:lvl1pPr>
              <a:defRPr>
                <a:solidFill>
                  <a:schemeClr val="bg1"/>
                </a:solidFill>
              </a:defRPr>
            </a:lvl1pPr>
          </a:lstStyle>
          <a:p>
            <a:pPr rtl="0"/>
            <a:fld id="{283582CD-FE39-4813-9628-051E896A8B04}" type="datetime1">
              <a:rPr lang="pt-BR" noProof="0" smtClean="0"/>
              <a:pPr rtl="0"/>
              <a:t>04.abr.2021</a:t>
            </a:fld>
            <a:endParaRPr lang="pt-BR" noProof="0"/>
          </a:p>
        </p:txBody>
      </p:sp>
      <p:sp>
        <p:nvSpPr>
          <p:cNvPr id="4" name="Espaço Reservado para Rodapé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lvl1pPr>
              <a:defRPr>
                <a:solidFill>
                  <a:schemeClr val="bg1"/>
                </a:solidFill>
              </a:defRPr>
            </a:lvl1pPr>
          </a:lstStyle>
          <a:p>
            <a:pPr rtl="0"/>
            <a:endParaRPr lang="pt-BR" noProof="0"/>
          </a:p>
        </p:txBody>
      </p:sp>
      <p:sp>
        <p:nvSpPr>
          <p:cNvPr id="5" name="Espaço Reservado para o Número do Slide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lvl1pPr>
              <a:defRPr>
                <a:solidFill>
                  <a:schemeClr val="bg1"/>
                </a:solidFill>
              </a:defRPr>
            </a:lvl1pPr>
          </a:lstStyle>
          <a:p>
            <a:pPr rtl="0"/>
            <a:fld id="{31FEFF75-79D2-EE46-877B-299D1510E681}" type="slidenum">
              <a:rPr lang="pt-BR" noProof="0" smtClean="0"/>
              <a:pPr rtl="0"/>
              <a:t>‹nº›</a:t>
            </a:fld>
            <a:endParaRPr lang="pt-BR" noProof="0"/>
          </a:p>
        </p:txBody>
      </p:sp>
      <p:sp>
        <p:nvSpPr>
          <p:cNvPr id="7" name="Título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10113030" cy="1002552"/>
          </a:xfrm>
        </p:spPr>
        <p:txBody>
          <a:bodyPr lIns="0" rIns="0" rtlCol="0" anchor="b">
            <a:noAutofit/>
          </a:bodyPr>
          <a:lstStyle>
            <a:lvl1pPr algn="l">
              <a:defRPr sz="4500" b="0" i="0" cap="all" baseline="0">
                <a:solidFill>
                  <a:schemeClr val="bg1"/>
                </a:solidFill>
                <a:latin typeface="Sagona ExtraLight" panose="02020303050505020204" pitchFamily="18" charset="0"/>
              </a:defRPr>
            </a:lvl1pPr>
          </a:lstStyle>
          <a:p>
            <a:pPr rtl="0"/>
            <a:r>
              <a:rPr lang="pt-BR" noProof="0"/>
              <a:t>INSIRA O TÍTULO AQUI</a:t>
            </a:r>
          </a:p>
        </p:txBody>
      </p:sp>
      <p:cxnSp>
        <p:nvCxnSpPr>
          <p:cNvPr id="13" name="Conector Reto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Espaço Reservado para Imagem 5">
            <a:extLst>
              <a:ext uri="{FF2B5EF4-FFF2-40B4-BE49-F238E27FC236}">
                <a16:creationId xmlns:a16="http://schemas.microsoft.com/office/drawing/2014/main" id="{7A07194D-FDC6-4941-AE99-5ED1F7F4C585}"/>
              </a:ext>
            </a:extLst>
          </p:cNvPr>
          <p:cNvSpPr>
            <a:spLocks noGrp="1"/>
          </p:cNvSpPr>
          <p:nvPr>
            <p:ph type="pic" sz="quarter" idx="13"/>
          </p:nvPr>
        </p:nvSpPr>
        <p:spPr>
          <a:xfrm>
            <a:off x="1730896" y="2366353"/>
            <a:ext cx="369944" cy="368788"/>
          </a:xfrm>
        </p:spPr>
        <p:txBody>
          <a:bodyPr rtlCol="0" anchor="ctr">
            <a:normAutofit/>
          </a:bodyPr>
          <a:lstStyle>
            <a:lvl1pPr marL="0" indent="0" algn="ctr">
              <a:buNone/>
              <a:defRPr sz="800">
                <a:solidFill>
                  <a:schemeClr val="bg1"/>
                </a:solidFill>
              </a:defRPr>
            </a:lvl1pPr>
          </a:lstStyle>
          <a:p>
            <a:pPr rtl="0"/>
            <a:r>
              <a:rPr lang="pt-BR" noProof="0"/>
              <a:t>Clique no ícone para adicionar uma imagem</a:t>
            </a:r>
          </a:p>
        </p:txBody>
      </p:sp>
      <p:sp>
        <p:nvSpPr>
          <p:cNvPr id="58" name="Espaço Reservado para Imagem 5">
            <a:extLst>
              <a:ext uri="{FF2B5EF4-FFF2-40B4-BE49-F238E27FC236}">
                <a16:creationId xmlns:a16="http://schemas.microsoft.com/office/drawing/2014/main" id="{B12F4613-2BD8-E54D-A2E0-8707A28A10A4}"/>
              </a:ext>
            </a:extLst>
          </p:cNvPr>
          <p:cNvSpPr>
            <a:spLocks noGrp="1"/>
          </p:cNvSpPr>
          <p:nvPr>
            <p:ph type="pic" sz="quarter" idx="14"/>
          </p:nvPr>
        </p:nvSpPr>
        <p:spPr>
          <a:xfrm>
            <a:off x="1730896" y="3592038"/>
            <a:ext cx="369944" cy="368788"/>
          </a:xfrm>
        </p:spPr>
        <p:txBody>
          <a:bodyPr rtlCol="0" anchor="ctr">
            <a:normAutofit/>
          </a:bodyPr>
          <a:lstStyle>
            <a:lvl1pPr marL="0" indent="0" algn="ctr">
              <a:buNone/>
              <a:defRPr sz="800">
                <a:solidFill>
                  <a:schemeClr val="bg1"/>
                </a:solidFill>
              </a:defRPr>
            </a:lvl1pPr>
          </a:lstStyle>
          <a:p>
            <a:pPr rtl="0"/>
            <a:r>
              <a:rPr lang="pt-BR" noProof="0"/>
              <a:t>Clique no ícone para adicionar uma imagem</a:t>
            </a:r>
          </a:p>
        </p:txBody>
      </p:sp>
      <p:sp>
        <p:nvSpPr>
          <p:cNvPr id="62" name="Espaço Reservado para Imagem 5">
            <a:extLst>
              <a:ext uri="{FF2B5EF4-FFF2-40B4-BE49-F238E27FC236}">
                <a16:creationId xmlns:a16="http://schemas.microsoft.com/office/drawing/2014/main" id="{1A844DD7-EE1E-F04F-91C7-38039BFF2046}"/>
              </a:ext>
            </a:extLst>
          </p:cNvPr>
          <p:cNvSpPr>
            <a:spLocks noGrp="1"/>
          </p:cNvSpPr>
          <p:nvPr>
            <p:ph type="pic" sz="quarter" idx="15"/>
          </p:nvPr>
        </p:nvSpPr>
        <p:spPr>
          <a:xfrm>
            <a:off x="1730896" y="4856634"/>
            <a:ext cx="369944" cy="368788"/>
          </a:xfrm>
        </p:spPr>
        <p:txBody>
          <a:bodyPr rtlCol="0" anchor="ctr">
            <a:normAutofit/>
          </a:bodyPr>
          <a:lstStyle>
            <a:lvl1pPr marL="0" indent="0" algn="ctr">
              <a:buNone/>
              <a:defRPr sz="800">
                <a:solidFill>
                  <a:schemeClr val="bg1"/>
                </a:solidFill>
              </a:defRPr>
            </a:lvl1pPr>
          </a:lstStyle>
          <a:p>
            <a:pPr rtl="0"/>
            <a:r>
              <a:rPr lang="pt-BR" noProof="0"/>
              <a:t>Clique no ícone para adicionar uma imagem</a:t>
            </a:r>
          </a:p>
        </p:txBody>
      </p:sp>
      <p:sp>
        <p:nvSpPr>
          <p:cNvPr id="99" name="Espaço Reservado para Imagem 5">
            <a:extLst>
              <a:ext uri="{FF2B5EF4-FFF2-40B4-BE49-F238E27FC236}">
                <a16:creationId xmlns:a16="http://schemas.microsoft.com/office/drawing/2014/main" id="{26670858-0422-9546-B0BD-9B2D594140BA}"/>
              </a:ext>
            </a:extLst>
          </p:cNvPr>
          <p:cNvSpPr>
            <a:spLocks noGrp="1"/>
          </p:cNvSpPr>
          <p:nvPr>
            <p:ph type="pic" sz="quarter" idx="21"/>
          </p:nvPr>
        </p:nvSpPr>
        <p:spPr>
          <a:xfrm>
            <a:off x="6949266" y="2366353"/>
            <a:ext cx="369944" cy="368788"/>
          </a:xfrm>
        </p:spPr>
        <p:txBody>
          <a:bodyPr rtlCol="0" anchor="ctr">
            <a:normAutofit/>
          </a:bodyPr>
          <a:lstStyle>
            <a:lvl1pPr marL="0" indent="0" algn="ctr">
              <a:buNone/>
              <a:defRPr sz="800">
                <a:solidFill>
                  <a:schemeClr val="bg1"/>
                </a:solidFill>
              </a:defRPr>
            </a:lvl1pPr>
          </a:lstStyle>
          <a:p>
            <a:pPr rtl="0"/>
            <a:r>
              <a:rPr lang="pt-BR" noProof="0"/>
              <a:t>Clique no ícone para adicionar uma imagem</a:t>
            </a:r>
          </a:p>
        </p:txBody>
      </p:sp>
      <p:sp>
        <p:nvSpPr>
          <p:cNvPr id="101" name="Espaço Reservado para Imagem 5">
            <a:extLst>
              <a:ext uri="{FF2B5EF4-FFF2-40B4-BE49-F238E27FC236}">
                <a16:creationId xmlns:a16="http://schemas.microsoft.com/office/drawing/2014/main" id="{72578CBB-F47F-C740-982B-BA1719663CCD}"/>
              </a:ext>
            </a:extLst>
          </p:cNvPr>
          <p:cNvSpPr>
            <a:spLocks noGrp="1"/>
          </p:cNvSpPr>
          <p:nvPr>
            <p:ph type="pic" sz="quarter" idx="22"/>
          </p:nvPr>
        </p:nvSpPr>
        <p:spPr>
          <a:xfrm>
            <a:off x="6949266" y="3592038"/>
            <a:ext cx="369944" cy="368788"/>
          </a:xfrm>
        </p:spPr>
        <p:txBody>
          <a:bodyPr rtlCol="0" anchor="ctr">
            <a:normAutofit/>
          </a:bodyPr>
          <a:lstStyle>
            <a:lvl1pPr marL="0" indent="0" algn="ctr">
              <a:buNone/>
              <a:defRPr sz="800">
                <a:solidFill>
                  <a:schemeClr val="bg1"/>
                </a:solidFill>
              </a:defRPr>
            </a:lvl1pPr>
          </a:lstStyle>
          <a:p>
            <a:pPr rtl="0"/>
            <a:r>
              <a:rPr lang="pt-BR" noProof="0"/>
              <a:t>Clique no ícone para adicionar uma imagem</a:t>
            </a:r>
          </a:p>
        </p:txBody>
      </p:sp>
      <p:sp>
        <p:nvSpPr>
          <p:cNvPr id="103" name="Espaço Reservado para Imagem 5">
            <a:extLst>
              <a:ext uri="{FF2B5EF4-FFF2-40B4-BE49-F238E27FC236}">
                <a16:creationId xmlns:a16="http://schemas.microsoft.com/office/drawing/2014/main" id="{32A1D8CC-0021-A243-9775-CF930D41B94D}"/>
              </a:ext>
            </a:extLst>
          </p:cNvPr>
          <p:cNvSpPr>
            <a:spLocks noGrp="1"/>
          </p:cNvSpPr>
          <p:nvPr>
            <p:ph type="pic" sz="quarter" idx="23"/>
          </p:nvPr>
        </p:nvSpPr>
        <p:spPr>
          <a:xfrm>
            <a:off x="6949266" y="4856634"/>
            <a:ext cx="369944" cy="368788"/>
          </a:xfrm>
        </p:spPr>
        <p:txBody>
          <a:bodyPr rtlCol="0" anchor="ctr">
            <a:normAutofit/>
          </a:bodyPr>
          <a:lstStyle>
            <a:lvl1pPr marL="0" indent="0" algn="ctr">
              <a:buNone/>
              <a:defRPr sz="800">
                <a:solidFill>
                  <a:schemeClr val="bg1"/>
                </a:solidFill>
              </a:defRPr>
            </a:lvl1pPr>
          </a:lstStyle>
          <a:p>
            <a:pPr rtl="0"/>
            <a:r>
              <a:rPr lang="pt-BR" noProof="0"/>
              <a:t>Clique no ícone para adicionar uma imagem</a:t>
            </a:r>
          </a:p>
        </p:txBody>
      </p:sp>
      <p:sp>
        <p:nvSpPr>
          <p:cNvPr id="107" name="Espaço Reservado para Texto 10">
            <a:extLst>
              <a:ext uri="{FF2B5EF4-FFF2-40B4-BE49-F238E27FC236}">
                <a16:creationId xmlns:a16="http://schemas.microsoft.com/office/drawing/2014/main" id="{8867B6C6-0A29-A04E-BAE5-B9060225E124}"/>
              </a:ext>
            </a:extLst>
          </p:cNvPr>
          <p:cNvSpPr>
            <a:spLocks noGrp="1"/>
          </p:cNvSpPr>
          <p:nvPr>
            <p:ph type="body" sz="quarter" idx="25" hasCustomPrompt="1"/>
          </p:nvPr>
        </p:nvSpPr>
        <p:spPr>
          <a:xfrm>
            <a:off x="2488785" y="2512451"/>
            <a:ext cx="3995035" cy="426685"/>
          </a:xfrm>
        </p:spPr>
        <p:txBody>
          <a:bodyPr lIns="0" rIns="0" rtlCol="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pt-BR" noProof="0"/>
              <a:t>Clique para editar o texto Mestre</a:t>
            </a:r>
          </a:p>
        </p:txBody>
      </p:sp>
      <p:sp>
        <p:nvSpPr>
          <p:cNvPr id="109" name="Espaço Reservado para Texto 2">
            <a:extLst>
              <a:ext uri="{FF2B5EF4-FFF2-40B4-BE49-F238E27FC236}">
                <a16:creationId xmlns:a16="http://schemas.microsoft.com/office/drawing/2014/main" id="{9DF49D7C-2E08-9348-9C2B-0496EF9612DF}"/>
              </a:ext>
            </a:extLst>
          </p:cNvPr>
          <p:cNvSpPr>
            <a:spLocks noGrp="1"/>
          </p:cNvSpPr>
          <p:nvPr>
            <p:ph type="body" idx="26" hasCustomPrompt="1"/>
          </p:nvPr>
        </p:nvSpPr>
        <p:spPr>
          <a:xfrm>
            <a:off x="2488784" y="2265592"/>
            <a:ext cx="3995036" cy="365095"/>
          </a:xfrm>
        </p:spPr>
        <p:txBody>
          <a:bodyPr lIns="0" rtlCol="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 texto Mestre</a:t>
            </a:r>
          </a:p>
        </p:txBody>
      </p:sp>
      <p:sp>
        <p:nvSpPr>
          <p:cNvPr id="110" name="Espaço Reservado para Texto 10">
            <a:extLst>
              <a:ext uri="{FF2B5EF4-FFF2-40B4-BE49-F238E27FC236}">
                <a16:creationId xmlns:a16="http://schemas.microsoft.com/office/drawing/2014/main" id="{2733402A-D14F-6D48-A59D-329C3824DD2E}"/>
              </a:ext>
            </a:extLst>
          </p:cNvPr>
          <p:cNvSpPr>
            <a:spLocks noGrp="1"/>
          </p:cNvSpPr>
          <p:nvPr>
            <p:ph type="body" sz="quarter" idx="27" hasCustomPrompt="1"/>
          </p:nvPr>
        </p:nvSpPr>
        <p:spPr>
          <a:xfrm>
            <a:off x="2488785" y="3745506"/>
            <a:ext cx="3995035" cy="426685"/>
          </a:xfrm>
        </p:spPr>
        <p:txBody>
          <a:bodyPr lIns="0" rIns="0" rtlCol="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pt-BR" noProof="0"/>
              <a:t>Clique para editar o texto Mestre</a:t>
            </a:r>
          </a:p>
        </p:txBody>
      </p:sp>
      <p:sp>
        <p:nvSpPr>
          <p:cNvPr id="111" name="Espaço Reservado para Texto 2">
            <a:extLst>
              <a:ext uri="{FF2B5EF4-FFF2-40B4-BE49-F238E27FC236}">
                <a16:creationId xmlns:a16="http://schemas.microsoft.com/office/drawing/2014/main" id="{3886AD51-641D-6B44-B558-2B15E88D1BC5}"/>
              </a:ext>
            </a:extLst>
          </p:cNvPr>
          <p:cNvSpPr>
            <a:spLocks noGrp="1"/>
          </p:cNvSpPr>
          <p:nvPr>
            <p:ph type="body" idx="28"/>
          </p:nvPr>
        </p:nvSpPr>
        <p:spPr>
          <a:xfrm>
            <a:off x="2488784" y="3498647"/>
            <a:ext cx="3995036" cy="365095"/>
          </a:xfrm>
        </p:spPr>
        <p:txBody>
          <a:bodyPr lIns="0" rtlCol="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os estilos de texto Mestres</a:t>
            </a:r>
          </a:p>
        </p:txBody>
      </p:sp>
      <p:sp>
        <p:nvSpPr>
          <p:cNvPr id="112" name="Espaço Reservado para Texto 10">
            <a:extLst>
              <a:ext uri="{FF2B5EF4-FFF2-40B4-BE49-F238E27FC236}">
                <a16:creationId xmlns:a16="http://schemas.microsoft.com/office/drawing/2014/main" id="{C00297CA-1F0B-4C44-852F-CF6FEA9F9481}"/>
              </a:ext>
            </a:extLst>
          </p:cNvPr>
          <p:cNvSpPr>
            <a:spLocks noGrp="1"/>
          </p:cNvSpPr>
          <p:nvPr>
            <p:ph type="body" sz="quarter" idx="29" hasCustomPrompt="1"/>
          </p:nvPr>
        </p:nvSpPr>
        <p:spPr>
          <a:xfrm>
            <a:off x="2488785" y="5006270"/>
            <a:ext cx="3995035" cy="426685"/>
          </a:xfrm>
        </p:spPr>
        <p:txBody>
          <a:bodyPr lIns="0" rIns="0" rtlCol="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pt-BR" noProof="0"/>
              <a:t>Clique para editar o texto Mestre</a:t>
            </a:r>
          </a:p>
        </p:txBody>
      </p:sp>
      <p:sp>
        <p:nvSpPr>
          <p:cNvPr id="113" name="Espaço Reservado para Texto 2">
            <a:extLst>
              <a:ext uri="{FF2B5EF4-FFF2-40B4-BE49-F238E27FC236}">
                <a16:creationId xmlns:a16="http://schemas.microsoft.com/office/drawing/2014/main" id="{3F704107-F38D-E044-8226-ACDDEDEDC605}"/>
              </a:ext>
            </a:extLst>
          </p:cNvPr>
          <p:cNvSpPr>
            <a:spLocks noGrp="1"/>
          </p:cNvSpPr>
          <p:nvPr>
            <p:ph type="body" idx="30"/>
          </p:nvPr>
        </p:nvSpPr>
        <p:spPr>
          <a:xfrm>
            <a:off x="2488784" y="4759411"/>
            <a:ext cx="3995036" cy="365095"/>
          </a:xfrm>
        </p:spPr>
        <p:txBody>
          <a:bodyPr lIns="0" rtlCol="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os estilos de texto Mestres</a:t>
            </a:r>
          </a:p>
        </p:txBody>
      </p:sp>
      <p:sp>
        <p:nvSpPr>
          <p:cNvPr id="124" name="Espaço Reservado para Texto 10">
            <a:extLst>
              <a:ext uri="{FF2B5EF4-FFF2-40B4-BE49-F238E27FC236}">
                <a16:creationId xmlns:a16="http://schemas.microsoft.com/office/drawing/2014/main" id="{7A332327-16D9-9B48-8EAC-A4F377D5904D}"/>
              </a:ext>
            </a:extLst>
          </p:cNvPr>
          <p:cNvSpPr>
            <a:spLocks noGrp="1"/>
          </p:cNvSpPr>
          <p:nvPr>
            <p:ph type="body" sz="quarter" idx="33" hasCustomPrompt="1"/>
          </p:nvPr>
        </p:nvSpPr>
        <p:spPr>
          <a:xfrm>
            <a:off x="7766655" y="2512451"/>
            <a:ext cx="3995035" cy="426685"/>
          </a:xfrm>
        </p:spPr>
        <p:txBody>
          <a:bodyPr lIns="0" rIns="0" rtlCol="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pt-BR" noProof="0"/>
              <a:t>Clique para editar o texto Mestre</a:t>
            </a:r>
          </a:p>
        </p:txBody>
      </p:sp>
      <p:sp>
        <p:nvSpPr>
          <p:cNvPr id="125" name="Espaço Reservado para Texto 2">
            <a:extLst>
              <a:ext uri="{FF2B5EF4-FFF2-40B4-BE49-F238E27FC236}">
                <a16:creationId xmlns:a16="http://schemas.microsoft.com/office/drawing/2014/main" id="{8EB0263B-D418-C14A-A00B-092B5EB5C515}"/>
              </a:ext>
            </a:extLst>
          </p:cNvPr>
          <p:cNvSpPr>
            <a:spLocks noGrp="1"/>
          </p:cNvSpPr>
          <p:nvPr>
            <p:ph type="body" idx="34" hasCustomPrompt="1"/>
          </p:nvPr>
        </p:nvSpPr>
        <p:spPr>
          <a:xfrm>
            <a:off x="7766655" y="2265592"/>
            <a:ext cx="3995036" cy="365095"/>
          </a:xfrm>
        </p:spPr>
        <p:txBody>
          <a:bodyPr lIns="0" rtlCol="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 texto Mestre</a:t>
            </a:r>
          </a:p>
        </p:txBody>
      </p:sp>
      <p:sp>
        <p:nvSpPr>
          <p:cNvPr id="126" name="Espaço Reservado para Texto 10">
            <a:extLst>
              <a:ext uri="{FF2B5EF4-FFF2-40B4-BE49-F238E27FC236}">
                <a16:creationId xmlns:a16="http://schemas.microsoft.com/office/drawing/2014/main" id="{53CC49A6-2AB5-664B-9A6C-56D70E1382D7}"/>
              </a:ext>
            </a:extLst>
          </p:cNvPr>
          <p:cNvSpPr>
            <a:spLocks noGrp="1"/>
          </p:cNvSpPr>
          <p:nvPr>
            <p:ph type="body" sz="quarter" idx="35" hasCustomPrompt="1"/>
          </p:nvPr>
        </p:nvSpPr>
        <p:spPr>
          <a:xfrm>
            <a:off x="7766655" y="3745506"/>
            <a:ext cx="3995035" cy="426685"/>
          </a:xfrm>
        </p:spPr>
        <p:txBody>
          <a:bodyPr lIns="0" rIns="0" rtlCol="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pt-BR" noProof="0"/>
              <a:t>Clique para editar o texto Mestre</a:t>
            </a:r>
          </a:p>
        </p:txBody>
      </p:sp>
      <p:sp>
        <p:nvSpPr>
          <p:cNvPr id="127" name="Espaço Reservado para Texto 2">
            <a:extLst>
              <a:ext uri="{FF2B5EF4-FFF2-40B4-BE49-F238E27FC236}">
                <a16:creationId xmlns:a16="http://schemas.microsoft.com/office/drawing/2014/main" id="{718CCABC-AF06-5241-8D13-EB2F4637D435}"/>
              </a:ext>
            </a:extLst>
          </p:cNvPr>
          <p:cNvSpPr>
            <a:spLocks noGrp="1"/>
          </p:cNvSpPr>
          <p:nvPr>
            <p:ph type="body" idx="36" hasCustomPrompt="1"/>
          </p:nvPr>
        </p:nvSpPr>
        <p:spPr>
          <a:xfrm>
            <a:off x="7766655" y="3498647"/>
            <a:ext cx="3995036" cy="365095"/>
          </a:xfrm>
        </p:spPr>
        <p:txBody>
          <a:bodyPr lIns="0" rtlCol="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 texto Mestre</a:t>
            </a:r>
          </a:p>
        </p:txBody>
      </p:sp>
      <p:sp>
        <p:nvSpPr>
          <p:cNvPr id="128" name="Espaço Reservado para Texto 10">
            <a:extLst>
              <a:ext uri="{FF2B5EF4-FFF2-40B4-BE49-F238E27FC236}">
                <a16:creationId xmlns:a16="http://schemas.microsoft.com/office/drawing/2014/main" id="{5119242C-1FE8-C140-9349-8172F954E3CB}"/>
              </a:ext>
            </a:extLst>
          </p:cNvPr>
          <p:cNvSpPr>
            <a:spLocks noGrp="1"/>
          </p:cNvSpPr>
          <p:nvPr>
            <p:ph type="body" sz="quarter" idx="37" hasCustomPrompt="1"/>
          </p:nvPr>
        </p:nvSpPr>
        <p:spPr>
          <a:xfrm>
            <a:off x="7766655" y="5006270"/>
            <a:ext cx="3995035" cy="426685"/>
          </a:xfrm>
        </p:spPr>
        <p:txBody>
          <a:bodyPr lIns="0" rIns="0" rtlCol="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pt-BR" noProof="0"/>
              <a:t>Clique para editar o texto Mestre</a:t>
            </a:r>
          </a:p>
        </p:txBody>
      </p:sp>
      <p:sp>
        <p:nvSpPr>
          <p:cNvPr id="129" name="Espaço Reservado para Texto 2">
            <a:extLst>
              <a:ext uri="{FF2B5EF4-FFF2-40B4-BE49-F238E27FC236}">
                <a16:creationId xmlns:a16="http://schemas.microsoft.com/office/drawing/2014/main" id="{23F2AE0B-3E70-BB47-8FBC-FE66A5A297BD}"/>
              </a:ext>
            </a:extLst>
          </p:cNvPr>
          <p:cNvSpPr>
            <a:spLocks noGrp="1"/>
          </p:cNvSpPr>
          <p:nvPr>
            <p:ph type="body" idx="38" hasCustomPrompt="1"/>
          </p:nvPr>
        </p:nvSpPr>
        <p:spPr>
          <a:xfrm>
            <a:off x="7766655" y="4759411"/>
            <a:ext cx="3995036" cy="365095"/>
          </a:xfrm>
        </p:spPr>
        <p:txBody>
          <a:bodyPr lIns="0" rtlCol="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 texto Mestre</a:t>
            </a:r>
          </a:p>
        </p:txBody>
      </p:sp>
      <p:cxnSp>
        <p:nvCxnSpPr>
          <p:cNvPr id="41" name="Conector Reto 40">
            <a:extLst>
              <a:ext uri="{FF2B5EF4-FFF2-40B4-BE49-F238E27FC236}">
                <a16:creationId xmlns:a16="http://schemas.microsoft.com/office/drawing/2014/main" id="{2D604C81-B013-4641-9B16-5E9ECBD30CBA}"/>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1168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verview_5">
    <p:spTree>
      <p:nvGrpSpPr>
        <p:cNvPr id="1" name=""/>
        <p:cNvGrpSpPr/>
        <p:nvPr/>
      </p:nvGrpSpPr>
      <p:grpSpPr>
        <a:xfrm>
          <a:off x="0" y="0"/>
          <a:ext cx="0" cy="0"/>
          <a:chOff x="0" y="0"/>
          <a:chExt cx="0" cy="0"/>
        </a:xfrm>
      </p:grpSpPr>
      <p:sp>
        <p:nvSpPr>
          <p:cNvPr id="40" name="Espaço Reservado para Imagem 5">
            <a:extLst>
              <a:ext uri="{FF2B5EF4-FFF2-40B4-BE49-F238E27FC236}">
                <a16:creationId xmlns:a16="http://schemas.microsoft.com/office/drawing/2014/main" id="{C76CA39F-4826-EC4A-B911-A0B38E489269}"/>
              </a:ext>
            </a:extLst>
          </p:cNvPr>
          <p:cNvSpPr>
            <a:spLocks noGrp="1"/>
          </p:cNvSpPr>
          <p:nvPr>
            <p:ph type="pic" sz="quarter" idx="41"/>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rtlCol="0" anchor="ctr">
            <a:noAutofit/>
          </a:bodyPr>
          <a:lstStyle>
            <a:lvl1pPr algn="ctr">
              <a:defRPr sz="1600">
                <a:solidFill>
                  <a:schemeClr val="bg1"/>
                </a:solidFill>
              </a:defRPr>
            </a:lvl1pPr>
          </a:lstStyle>
          <a:p>
            <a:pPr rtl="0"/>
            <a:r>
              <a:rPr lang="pt-BR" noProof="0"/>
              <a:t>Clique no ícone para adicionar uma imagem</a:t>
            </a:r>
          </a:p>
        </p:txBody>
      </p:sp>
      <p:sp>
        <p:nvSpPr>
          <p:cNvPr id="3" name="Espaço Reservado para Data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rtlCol="0"/>
          <a:lstStyle>
            <a:lvl1pPr>
              <a:defRPr>
                <a:solidFill>
                  <a:schemeClr val="bg1"/>
                </a:solidFill>
              </a:defRPr>
            </a:lvl1pPr>
          </a:lstStyle>
          <a:p>
            <a:pPr rtl="0"/>
            <a:fld id="{310CB8E8-B423-4313-909F-9E2DD8ECCE27}" type="datetime1">
              <a:rPr lang="pt-BR" noProof="0" smtClean="0"/>
              <a:pPr rtl="0"/>
              <a:t>04.abr.2021</a:t>
            </a:fld>
            <a:endParaRPr lang="pt-BR" noProof="0"/>
          </a:p>
        </p:txBody>
      </p:sp>
      <p:sp>
        <p:nvSpPr>
          <p:cNvPr id="4" name="Espaço Reservado para Rodapé 3">
            <a:extLst>
              <a:ext uri="{FF2B5EF4-FFF2-40B4-BE49-F238E27FC236}">
                <a16:creationId xmlns:a16="http://schemas.microsoft.com/office/drawing/2014/main" id="{CB7D7355-C4D0-1F4D-A365-E4AF1D8FED03}"/>
              </a:ext>
            </a:extLst>
          </p:cNvPr>
          <p:cNvSpPr>
            <a:spLocks noGrp="1"/>
          </p:cNvSpPr>
          <p:nvPr>
            <p:ph type="ftr" sz="quarter" idx="11"/>
          </p:nvPr>
        </p:nvSpPr>
        <p:spPr>
          <a:xfrm>
            <a:off x="4038600" y="6356350"/>
            <a:ext cx="4114800" cy="365125"/>
          </a:xfrm>
        </p:spPr>
        <p:txBody>
          <a:bodyPr rtlCol="0"/>
          <a:lstStyle>
            <a:lvl1pPr>
              <a:defRPr>
                <a:solidFill>
                  <a:schemeClr val="bg1"/>
                </a:solidFill>
              </a:defRPr>
            </a:lvl1pPr>
          </a:lstStyle>
          <a:p>
            <a:pPr rtl="0"/>
            <a:endParaRPr lang="pt-BR" noProof="0"/>
          </a:p>
        </p:txBody>
      </p:sp>
      <p:sp>
        <p:nvSpPr>
          <p:cNvPr id="5" name="Espaço Reservado para o Número do Slide 4">
            <a:extLst>
              <a:ext uri="{FF2B5EF4-FFF2-40B4-BE49-F238E27FC236}">
                <a16:creationId xmlns:a16="http://schemas.microsoft.com/office/drawing/2014/main" id="{A2771307-5F5C-D847-B837-8C60542C4B66}"/>
              </a:ext>
            </a:extLst>
          </p:cNvPr>
          <p:cNvSpPr>
            <a:spLocks noGrp="1"/>
          </p:cNvSpPr>
          <p:nvPr>
            <p:ph type="sldNum" sz="quarter" idx="12"/>
          </p:nvPr>
        </p:nvSpPr>
        <p:spPr>
          <a:xfrm>
            <a:off x="8610600" y="6356350"/>
            <a:ext cx="2743200" cy="365125"/>
          </a:xfrm>
        </p:spPr>
        <p:txBody>
          <a:bodyPr rtlCol="0"/>
          <a:lstStyle>
            <a:lvl1pPr>
              <a:defRPr>
                <a:solidFill>
                  <a:schemeClr val="bg1"/>
                </a:solidFill>
              </a:defRPr>
            </a:lvl1pPr>
          </a:lstStyle>
          <a:p>
            <a:pPr rtl="0"/>
            <a:fld id="{31FEFF75-79D2-EE46-877B-299D1510E681}" type="slidenum">
              <a:rPr lang="pt-BR" noProof="0" smtClean="0"/>
              <a:pPr rtl="0"/>
              <a:t>‹nº›</a:t>
            </a:fld>
            <a:endParaRPr lang="pt-BR" noProof="0"/>
          </a:p>
        </p:txBody>
      </p:sp>
      <p:sp>
        <p:nvSpPr>
          <p:cNvPr id="7" name="Título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rtlCol="0" anchor="b">
            <a:noAutofit/>
          </a:bodyPr>
          <a:lstStyle>
            <a:lvl1pPr algn="l">
              <a:defRPr sz="4500" b="0" i="0" cap="all" baseline="0">
                <a:solidFill>
                  <a:schemeClr val="bg1"/>
                </a:solidFill>
                <a:latin typeface="Sagona ExtraLight" panose="02020303050505020204" pitchFamily="18" charset="0"/>
              </a:defRPr>
            </a:lvl1pPr>
          </a:lstStyle>
          <a:p>
            <a:pPr rtl="0"/>
            <a:r>
              <a:rPr lang="pt-BR" noProof="0"/>
              <a:t>INSIRA O TÍTULO AQUI</a:t>
            </a:r>
          </a:p>
        </p:txBody>
      </p:sp>
      <p:cxnSp>
        <p:nvCxnSpPr>
          <p:cNvPr id="13" name="Conector Reto 12">
            <a:extLst>
              <a:ext uri="{FF2B5EF4-FFF2-40B4-BE49-F238E27FC236}">
                <a16:creationId xmlns:a16="http://schemas.microsoft.com/office/drawing/2014/main" id="{B781E455-9E6F-1B48-A537-F86699963276}"/>
              </a:ext>
            </a:extLst>
          </p:cNvPr>
          <p:cNvCxnSpPr>
            <a:cxnSpLocks/>
          </p:cNvCxnSpPr>
          <p:nvPr userDrawn="1"/>
        </p:nvCxnSpPr>
        <p:spPr>
          <a:xfrm>
            <a:off x="392623" y="1974810"/>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id="{8CF93E56-30EE-384E-9A8A-090C645582DB}"/>
              </a:ext>
            </a:extLst>
          </p:cNvPr>
          <p:cNvCxnSpPr>
            <a:cxnSpLocks/>
          </p:cNvCxnSpPr>
          <p:nvPr userDrawn="1"/>
        </p:nvCxnSpPr>
        <p:spPr>
          <a:xfrm>
            <a:off x="392623" y="2038081"/>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Espaço Reservado para Imagem 5">
            <a:extLst>
              <a:ext uri="{FF2B5EF4-FFF2-40B4-BE49-F238E27FC236}">
                <a16:creationId xmlns:a16="http://schemas.microsoft.com/office/drawing/2014/main" id="{7A07194D-FDC6-4941-AE99-5ED1F7F4C585}"/>
              </a:ext>
            </a:extLst>
          </p:cNvPr>
          <p:cNvSpPr>
            <a:spLocks noGrp="1"/>
          </p:cNvSpPr>
          <p:nvPr>
            <p:ph type="pic" sz="quarter" idx="13"/>
          </p:nvPr>
        </p:nvSpPr>
        <p:spPr>
          <a:xfrm>
            <a:off x="464683" y="2215464"/>
            <a:ext cx="369944" cy="368788"/>
          </a:xfrm>
        </p:spPr>
        <p:txBody>
          <a:bodyPr rtlCol="0" anchor="ctr">
            <a:normAutofit/>
          </a:bodyPr>
          <a:lstStyle>
            <a:lvl1pPr marL="0" indent="0" algn="ctr">
              <a:buNone/>
              <a:defRPr sz="800">
                <a:solidFill>
                  <a:schemeClr val="bg1"/>
                </a:solidFill>
              </a:defRPr>
            </a:lvl1pPr>
          </a:lstStyle>
          <a:p>
            <a:pPr rtl="0"/>
            <a:r>
              <a:rPr lang="pt-BR" noProof="0"/>
              <a:t>Clique no ícone para adicionar uma imagem</a:t>
            </a:r>
          </a:p>
        </p:txBody>
      </p:sp>
      <p:sp>
        <p:nvSpPr>
          <p:cNvPr id="58" name="Espaço Reservado para Imagem 5">
            <a:extLst>
              <a:ext uri="{FF2B5EF4-FFF2-40B4-BE49-F238E27FC236}">
                <a16:creationId xmlns:a16="http://schemas.microsoft.com/office/drawing/2014/main" id="{B12F4613-2BD8-E54D-A2E0-8707A28A10A4}"/>
              </a:ext>
            </a:extLst>
          </p:cNvPr>
          <p:cNvSpPr>
            <a:spLocks noGrp="1"/>
          </p:cNvSpPr>
          <p:nvPr>
            <p:ph type="pic" sz="quarter" idx="14"/>
          </p:nvPr>
        </p:nvSpPr>
        <p:spPr>
          <a:xfrm>
            <a:off x="464683" y="3441149"/>
            <a:ext cx="369944" cy="368788"/>
          </a:xfrm>
        </p:spPr>
        <p:txBody>
          <a:bodyPr rtlCol="0" anchor="ctr">
            <a:normAutofit/>
          </a:bodyPr>
          <a:lstStyle>
            <a:lvl1pPr marL="0" indent="0" algn="ctr">
              <a:buNone/>
              <a:defRPr sz="800">
                <a:solidFill>
                  <a:schemeClr val="bg1"/>
                </a:solidFill>
              </a:defRPr>
            </a:lvl1pPr>
          </a:lstStyle>
          <a:p>
            <a:pPr rtl="0"/>
            <a:r>
              <a:rPr lang="pt-BR" noProof="0"/>
              <a:t>Clique no ícone para adicionar uma imagem</a:t>
            </a:r>
          </a:p>
        </p:txBody>
      </p:sp>
      <p:sp>
        <p:nvSpPr>
          <p:cNvPr id="62" name="Espaço Reservado para Imagem 5">
            <a:extLst>
              <a:ext uri="{FF2B5EF4-FFF2-40B4-BE49-F238E27FC236}">
                <a16:creationId xmlns:a16="http://schemas.microsoft.com/office/drawing/2014/main" id="{1A844DD7-EE1E-F04F-91C7-38039BFF2046}"/>
              </a:ext>
            </a:extLst>
          </p:cNvPr>
          <p:cNvSpPr>
            <a:spLocks noGrp="1"/>
          </p:cNvSpPr>
          <p:nvPr>
            <p:ph type="pic" sz="quarter" idx="15"/>
          </p:nvPr>
        </p:nvSpPr>
        <p:spPr>
          <a:xfrm>
            <a:off x="464683" y="4705745"/>
            <a:ext cx="369944" cy="368788"/>
          </a:xfrm>
        </p:spPr>
        <p:txBody>
          <a:bodyPr rtlCol="0" anchor="ctr">
            <a:normAutofit/>
          </a:bodyPr>
          <a:lstStyle>
            <a:lvl1pPr marL="0" indent="0" algn="ctr">
              <a:buNone/>
              <a:defRPr sz="800">
                <a:solidFill>
                  <a:schemeClr val="bg1"/>
                </a:solidFill>
              </a:defRPr>
            </a:lvl1pPr>
          </a:lstStyle>
          <a:p>
            <a:pPr rtl="0"/>
            <a:r>
              <a:rPr lang="pt-BR" noProof="0"/>
              <a:t>Clique no ícone para adicionar uma imagem</a:t>
            </a:r>
          </a:p>
        </p:txBody>
      </p:sp>
      <p:sp>
        <p:nvSpPr>
          <p:cNvPr id="99" name="Espaço Reservado para Imagem 5">
            <a:extLst>
              <a:ext uri="{FF2B5EF4-FFF2-40B4-BE49-F238E27FC236}">
                <a16:creationId xmlns:a16="http://schemas.microsoft.com/office/drawing/2014/main" id="{26670858-0422-9546-B0BD-9B2D594140BA}"/>
              </a:ext>
            </a:extLst>
          </p:cNvPr>
          <p:cNvSpPr>
            <a:spLocks noGrp="1"/>
          </p:cNvSpPr>
          <p:nvPr>
            <p:ph type="pic" sz="quarter" idx="21"/>
          </p:nvPr>
        </p:nvSpPr>
        <p:spPr>
          <a:xfrm>
            <a:off x="6544641" y="2215464"/>
            <a:ext cx="369944" cy="368788"/>
          </a:xfrm>
        </p:spPr>
        <p:txBody>
          <a:bodyPr rtlCol="0" anchor="ctr">
            <a:normAutofit/>
          </a:bodyPr>
          <a:lstStyle>
            <a:lvl1pPr marL="0" indent="0" algn="ctr">
              <a:buNone/>
              <a:defRPr sz="800">
                <a:solidFill>
                  <a:schemeClr val="bg1"/>
                </a:solidFill>
              </a:defRPr>
            </a:lvl1pPr>
          </a:lstStyle>
          <a:p>
            <a:pPr rtl="0"/>
            <a:r>
              <a:rPr lang="pt-BR" noProof="0"/>
              <a:t>Clique no ícone para adicionar uma imagem</a:t>
            </a:r>
          </a:p>
        </p:txBody>
      </p:sp>
      <p:sp>
        <p:nvSpPr>
          <p:cNvPr id="101" name="Espaço Reservado para Imagem 5">
            <a:extLst>
              <a:ext uri="{FF2B5EF4-FFF2-40B4-BE49-F238E27FC236}">
                <a16:creationId xmlns:a16="http://schemas.microsoft.com/office/drawing/2014/main" id="{72578CBB-F47F-C740-982B-BA1719663CCD}"/>
              </a:ext>
            </a:extLst>
          </p:cNvPr>
          <p:cNvSpPr>
            <a:spLocks noGrp="1"/>
          </p:cNvSpPr>
          <p:nvPr>
            <p:ph type="pic" sz="quarter" idx="22"/>
          </p:nvPr>
        </p:nvSpPr>
        <p:spPr>
          <a:xfrm>
            <a:off x="6544641" y="3441149"/>
            <a:ext cx="369944" cy="368788"/>
          </a:xfrm>
        </p:spPr>
        <p:txBody>
          <a:bodyPr rtlCol="0" anchor="ctr">
            <a:normAutofit/>
          </a:bodyPr>
          <a:lstStyle>
            <a:lvl1pPr marL="0" indent="0" algn="ctr">
              <a:buNone/>
              <a:defRPr sz="800">
                <a:solidFill>
                  <a:schemeClr val="bg1"/>
                </a:solidFill>
              </a:defRPr>
            </a:lvl1pPr>
          </a:lstStyle>
          <a:p>
            <a:pPr rtl="0"/>
            <a:r>
              <a:rPr lang="pt-BR" noProof="0"/>
              <a:t>Clique no ícone para adicionar uma imagem</a:t>
            </a:r>
          </a:p>
        </p:txBody>
      </p:sp>
      <p:sp>
        <p:nvSpPr>
          <p:cNvPr id="103" name="Espaço Reservado para Imagem 5">
            <a:extLst>
              <a:ext uri="{FF2B5EF4-FFF2-40B4-BE49-F238E27FC236}">
                <a16:creationId xmlns:a16="http://schemas.microsoft.com/office/drawing/2014/main" id="{32A1D8CC-0021-A243-9775-CF930D41B94D}"/>
              </a:ext>
            </a:extLst>
          </p:cNvPr>
          <p:cNvSpPr>
            <a:spLocks noGrp="1"/>
          </p:cNvSpPr>
          <p:nvPr>
            <p:ph type="pic" sz="quarter" idx="23"/>
          </p:nvPr>
        </p:nvSpPr>
        <p:spPr>
          <a:xfrm>
            <a:off x="6544641" y="4705745"/>
            <a:ext cx="369944" cy="368788"/>
          </a:xfrm>
        </p:spPr>
        <p:txBody>
          <a:bodyPr rtlCol="0" anchor="ctr">
            <a:normAutofit/>
          </a:bodyPr>
          <a:lstStyle>
            <a:lvl1pPr marL="0" indent="0" algn="ctr">
              <a:buNone/>
              <a:defRPr sz="800">
                <a:solidFill>
                  <a:schemeClr val="bg1"/>
                </a:solidFill>
              </a:defRPr>
            </a:lvl1pPr>
          </a:lstStyle>
          <a:p>
            <a:pPr rtl="0"/>
            <a:r>
              <a:rPr lang="pt-BR" noProof="0"/>
              <a:t>Clique no ícone para adicionar uma imagem</a:t>
            </a:r>
          </a:p>
        </p:txBody>
      </p:sp>
      <p:sp>
        <p:nvSpPr>
          <p:cNvPr id="107" name="Espaço Reservado para Texto 10">
            <a:extLst>
              <a:ext uri="{FF2B5EF4-FFF2-40B4-BE49-F238E27FC236}">
                <a16:creationId xmlns:a16="http://schemas.microsoft.com/office/drawing/2014/main" id="{8867B6C6-0A29-A04E-BAE5-B9060225E124}"/>
              </a:ext>
            </a:extLst>
          </p:cNvPr>
          <p:cNvSpPr>
            <a:spLocks noGrp="1"/>
          </p:cNvSpPr>
          <p:nvPr>
            <p:ph type="body" sz="quarter" idx="25" hasCustomPrompt="1"/>
          </p:nvPr>
        </p:nvSpPr>
        <p:spPr>
          <a:xfrm>
            <a:off x="1213862" y="2361562"/>
            <a:ext cx="4411704" cy="365077"/>
          </a:xfrm>
        </p:spPr>
        <p:txBody>
          <a:bodyPr lIns="0" rIns="0" rtlCol="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pt-BR" noProof="0"/>
              <a:t>Clique para editar o texto Mestre</a:t>
            </a:r>
          </a:p>
        </p:txBody>
      </p:sp>
      <p:sp>
        <p:nvSpPr>
          <p:cNvPr id="109" name="Espaço Reservado para Texto 2">
            <a:extLst>
              <a:ext uri="{FF2B5EF4-FFF2-40B4-BE49-F238E27FC236}">
                <a16:creationId xmlns:a16="http://schemas.microsoft.com/office/drawing/2014/main" id="{9DF49D7C-2E08-9348-9C2B-0496EF9612DF}"/>
              </a:ext>
            </a:extLst>
          </p:cNvPr>
          <p:cNvSpPr>
            <a:spLocks noGrp="1"/>
          </p:cNvSpPr>
          <p:nvPr>
            <p:ph type="body" idx="26"/>
          </p:nvPr>
        </p:nvSpPr>
        <p:spPr>
          <a:xfrm>
            <a:off x="1213862" y="2114704"/>
            <a:ext cx="4411705" cy="312380"/>
          </a:xfrm>
        </p:spPr>
        <p:txBody>
          <a:bodyPr lIns="0" rtlCol="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os estilos de texto Mestres</a:t>
            </a:r>
          </a:p>
        </p:txBody>
      </p:sp>
      <p:sp>
        <p:nvSpPr>
          <p:cNvPr id="110" name="Espaço Reservado para Texto 10">
            <a:extLst>
              <a:ext uri="{FF2B5EF4-FFF2-40B4-BE49-F238E27FC236}">
                <a16:creationId xmlns:a16="http://schemas.microsoft.com/office/drawing/2014/main" id="{2733402A-D14F-6D48-A59D-329C3824DD2E}"/>
              </a:ext>
            </a:extLst>
          </p:cNvPr>
          <p:cNvSpPr>
            <a:spLocks noGrp="1"/>
          </p:cNvSpPr>
          <p:nvPr>
            <p:ph type="body" sz="quarter" idx="27" hasCustomPrompt="1"/>
          </p:nvPr>
        </p:nvSpPr>
        <p:spPr>
          <a:xfrm>
            <a:off x="1213862" y="3594617"/>
            <a:ext cx="4411704" cy="365077"/>
          </a:xfrm>
        </p:spPr>
        <p:txBody>
          <a:bodyPr lIns="0" rIns="0" rtlCol="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pt-BR" noProof="0"/>
              <a:t>Clique para editar o texto Mestre</a:t>
            </a:r>
          </a:p>
        </p:txBody>
      </p:sp>
      <p:sp>
        <p:nvSpPr>
          <p:cNvPr id="111" name="Espaço Reservado para Texto 2">
            <a:extLst>
              <a:ext uri="{FF2B5EF4-FFF2-40B4-BE49-F238E27FC236}">
                <a16:creationId xmlns:a16="http://schemas.microsoft.com/office/drawing/2014/main" id="{3886AD51-641D-6B44-B558-2B15E88D1BC5}"/>
              </a:ext>
            </a:extLst>
          </p:cNvPr>
          <p:cNvSpPr>
            <a:spLocks noGrp="1"/>
          </p:cNvSpPr>
          <p:nvPr>
            <p:ph type="body" idx="28"/>
          </p:nvPr>
        </p:nvSpPr>
        <p:spPr>
          <a:xfrm>
            <a:off x="1213862" y="3347759"/>
            <a:ext cx="4411705" cy="312380"/>
          </a:xfrm>
        </p:spPr>
        <p:txBody>
          <a:bodyPr lIns="0" rtlCol="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os estilos de texto Mestres</a:t>
            </a:r>
          </a:p>
        </p:txBody>
      </p:sp>
      <p:sp>
        <p:nvSpPr>
          <p:cNvPr id="112" name="Espaço Reservado para Texto 10">
            <a:extLst>
              <a:ext uri="{FF2B5EF4-FFF2-40B4-BE49-F238E27FC236}">
                <a16:creationId xmlns:a16="http://schemas.microsoft.com/office/drawing/2014/main" id="{C00297CA-1F0B-4C44-852F-CF6FEA9F9481}"/>
              </a:ext>
            </a:extLst>
          </p:cNvPr>
          <p:cNvSpPr>
            <a:spLocks noGrp="1"/>
          </p:cNvSpPr>
          <p:nvPr>
            <p:ph type="body" sz="quarter" idx="29" hasCustomPrompt="1"/>
          </p:nvPr>
        </p:nvSpPr>
        <p:spPr>
          <a:xfrm>
            <a:off x="1213862" y="4855381"/>
            <a:ext cx="4411704" cy="365077"/>
          </a:xfrm>
        </p:spPr>
        <p:txBody>
          <a:bodyPr lIns="0" rIns="0" rtlCol="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pt-BR" noProof="0"/>
              <a:t>Clique para editar o texto Mestre</a:t>
            </a:r>
          </a:p>
        </p:txBody>
      </p:sp>
      <p:sp>
        <p:nvSpPr>
          <p:cNvPr id="113" name="Espaço Reservado para Texto 2">
            <a:extLst>
              <a:ext uri="{FF2B5EF4-FFF2-40B4-BE49-F238E27FC236}">
                <a16:creationId xmlns:a16="http://schemas.microsoft.com/office/drawing/2014/main" id="{3F704107-F38D-E044-8226-ACDDEDEDC605}"/>
              </a:ext>
            </a:extLst>
          </p:cNvPr>
          <p:cNvSpPr>
            <a:spLocks noGrp="1"/>
          </p:cNvSpPr>
          <p:nvPr>
            <p:ph type="body" idx="30"/>
          </p:nvPr>
        </p:nvSpPr>
        <p:spPr>
          <a:xfrm>
            <a:off x="1213862" y="4608523"/>
            <a:ext cx="4411705" cy="312380"/>
          </a:xfrm>
        </p:spPr>
        <p:txBody>
          <a:bodyPr lIns="0" rtlCol="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os estilos de texto Mestres</a:t>
            </a:r>
          </a:p>
        </p:txBody>
      </p:sp>
      <p:sp>
        <p:nvSpPr>
          <p:cNvPr id="124" name="Espaço Reservado para Texto 10">
            <a:extLst>
              <a:ext uri="{FF2B5EF4-FFF2-40B4-BE49-F238E27FC236}">
                <a16:creationId xmlns:a16="http://schemas.microsoft.com/office/drawing/2014/main" id="{7A332327-16D9-9B48-8EAC-A4F377D5904D}"/>
              </a:ext>
            </a:extLst>
          </p:cNvPr>
          <p:cNvSpPr>
            <a:spLocks noGrp="1"/>
          </p:cNvSpPr>
          <p:nvPr>
            <p:ph type="body" sz="quarter" idx="33" hasCustomPrompt="1"/>
          </p:nvPr>
        </p:nvSpPr>
        <p:spPr>
          <a:xfrm>
            <a:off x="7358765" y="2361562"/>
            <a:ext cx="4411704" cy="365077"/>
          </a:xfrm>
        </p:spPr>
        <p:txBody>
          <a:bodyPr lIns="0" rIns="0" rtlCol="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pt-BR" noProof="0"/>
              <a:t>Clique para editar o texto Mestre</a:t>
            </a:r>
          </a:p>
        </p:txBody>
      </p:sp>
      <p:sp>
        <p:nvSpPr>
          <p:cNvPr id="125" name="Espaço Reservado para Texto 2">
            <a:extLst>
              <a:ext uri="{FF2B5EF4-FFF2-40B4-BE49-F238E27FC236}">
                <a16:creationId xmlns:a16="http://schemas.microsoft.com/office/drawing/2014/main" id="{8EB0263B-D418-C14A-A00B-092B5EB5C515}"/>
              </a:ext>
            </a:extLst>
          </p:cNvPr>
          <p:cNvSpPr>
            <a:spLocks noGrp="1"/>
          </p:cNvSpPr>
          <p:nvPr>
            <p:ph type="body" idx="34" hasCustomPrompt="1"/>
          </p:nvPr>
        </p:nvSpPr>
        <p:spPr>
          <a:xfrm>
            <a:off x="7358764" y="2114704"/>
            <a:ext cx="4411705" cy="312380"/>
          </a:xfrm>
        </p:spPr>
        <p:txBody>
          <a:bodyPr lIns="0" rtlCol="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 texto Mestre</a:t>
            </a:r>
          </a:p>
        </p:txBody>
      </p:sp>
      <p:sp>
        <p:nvSpPr>
          <p:cNvPr id="126" name="Espaço Reservado para Texto 10">
            <a:extLst>
              <a:ext uri="{FF2B5EF4-FFF2-40B4-BE49-F238E27FC236}">
                <a16:creationId xmlns:a16="http://schemas.microsoft.com/office/drawing/2014/main" id="{53CC49A6-2AB5-664B-9A6C-56D70E1382D7}"/>
              </a:ext>
            </a:extLst>
          </p:cNvPr>
          <p:cNvSpPr>
            <a:spLocks noGrp="1"/>
          </p:cNvSpPr>
          <p:nvPr>
            <p:ph type="body" sz="quarter" idx="35" hasCustomPrompt="1"/>
          </p:nvPr>
        </p:nvSpPr>
        <p:spPr>
          <a:xfrm>
            <a:off x="7358765" y="3594617"/>
            <a:ext cx="4411704" cy="365077"/>
          </a:xfrm>
        </p:spPr>
        <p:txBody>
          <a:bodyPr lIns="0" rIns="0" rtlCol="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pt-BR" noProof="0"/>
              <a:t>Clique para editar o texto Mestre</a:t>
            </a:r>
          </a:p>
        </p:txBody>
      </p:sp>
      <p:sp>
        <p:nvSpPr>
          <p:cNvPr id="127" name="Espaço Reservado para Texto 2">
            <a:extLst>
              <a:ext uri="{FF2B5EF4-FFF2-40B4-BE49-F238E27FC236}">
                <a16:creationId xmlns:a16="http://schemas.microsoft.com/office/drawing/2014/main" id="{718CCABC-AF06-5241-8D13-EB2F4637D435}"/>
              </a:ext>
            </a:extLst>
          </p:cNvPr>
          <p:cNvSpPr>
            <a:spLocks noGrp="1"/>
          </p:cNvSpPr>
          <p:nvPr>
            <p:ph type="body" idx="36" hasCustomPrompt="1"/>
          </p:nvPr>
        </p:nvSpPr>
        <p:spPr>
          <a:xfrm>
            <a:off x="7358764" y="3347759"/>
            <a:ext cx="4411705" cy="312380"/>
          </a:xfrm>
        </p:spPr>
        <p:txBody>
          <a:bodyPr lIns="0" rtlCol="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 texto Mestre</a:t>
            </a:r>
          </a:p>
        </p:txBody>
      </p:sp>
      <p:sp>
        <p:nvSpPr>
          <p:cNvPr id="128" name="Espaço Reservado para Texto 10">
            <a:extLst>
              <a:ext uri="{FF2B5EF4-FFF2-40B4-BE49-F238E27FC236}">
                <a16:creationId xmlns:a16="http://schemas.microsoft.com/office/drawing/2014/main" id="{5119242C-1FE8-C140-9349-8172F954E3CB}"/>
              </a:ext>
            </a:extLst>
          </p:cNvPr>
          <p:cNvSpPr>
            <a:spLocks noGrp="1"/>
          </p:cNvSpPr>
          <p:nvPr>
            <p:ph type="body" sz="quarter" idx="37" hasCustomPrompt="1"/>
          </p:nvPr>
        </p:nvSpPr>
        <p:spPr>
          <a:xfrm>
            <a:off x="7358765" y="4855381"/>
            <a:ext cx="4411704" cy="365077"/>
          </a:xfrm>
        </p:spPr>
        <p:txBody>
          <a:bodyPr lIns="0" rIns="0" rtlCol="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rtl="0"/>
            <a:r>
              <a:rPr lang="pt-BR" noProof="0"/>
              <a:t>Clique para editar o texto Mestre</a:t>
            </a:r>
          </a:p>
        </p:txBody>
      </p:sp>
      <p:sp>
        <p:nvSpPr>
          <p:cNvPr id="129" name="Espaço Reservado para Texto 2">
            <a:extLst>
              <a:ext uri="{FF2B5EF4-FFF2-40B4-BE49-F238E27FC236}">
                <a16:creationId xmlns:a16="http://schemas.microsoft.com/office/drawing/2014/main" id="{23F2AE0B-3E70-BB47-8FBC-FE66A5A297BD}"/>
              </a:ext>
            </a:extLst>
          </p:cNvPr>
          <p:cNvSpPr>
            <a:spLocks noGrp="1"/>
          </p:cNvSpPr>
          <p:nvPr>
            <p:ph type="body" idx="38" hasCustomPrompt="1"/>
          </p:nvPr>
        </p:nvSpPr>
        <p:spPr>
          <a:xfrm>
            <a:off x="7358764" y="4608523"/>
            <a:ext cx="4411705" cy="312380"/>
          </a:xfrm>
        </p:spPr>
        <p:txBody>
          <a:bodyPr lIns="0" rtlCol="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noProof="0"/>
              <a:t>Clique para editar o texto Mestre</a:t>
            </a:r>
          </a:p>
        </p:txBody>
      </p:sp>
      <p:cxnSp>
        <p:nvCxnSpPr>
          <p:cNvPr id="79" name="Conector Reto 78">
            <a:extLst>
              <a:ext uri="{FF2B5EF4-FFF2-40B4-BE49-F238E27FC236}">
                <a16:creationId xmlns:a16="http://schemas.microsoft.com/office/drawing/2014/main" id="{6AF7CBB0-F32C-B84C-AEEA-FA0944BBB865}"/>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9585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presentação Title_5">
    <p:bg>
      <p:bgPr>
        <a:solidFill>
          <a:schemeClr val="tx1"/>
        </a:solidFill>
        <a:effectLst/>
      </p:bgPr>
    </p:bg>
    <p:spTree>
      <p:nvGrpSpPr>
        <p:cNvPr id="1" name=""/>
        <p:cNvGrpSpPr/>
        <p:nvPr/>
      </p:nvGrpSpPr>
      <p:grpSpPr>
        <a:xfrm>
          <a:off x="0" y="0"/>
          <a:ext cx="0" cy="0"/>
          <a:chOff x="0" y="0"/>
          <a:chExt cx="0" cy="0"/>
        </a:xfrm>
      </p:grpSpPr>
      <p:sp>
        <p:nvSpPr>
          <p:cNvPr id="6" name="Espaço Reservado para Imagem 5">
            <a:extLst>
              <a:ext uri="{FF2B5EF4-FFF2-40B4-BE49-F238E27FC236}">
                <a16:creationId xmlns:a16="http://schemas.microsoft.com/office/drawing/2014/main" id="{37D7B648-BE60-43F4-8E11-2AB267410D48}"/>
              </a:ext>
            </a:extLst>
          </p:cNvPr>
          <p:cNvSpPr>
            <a:spLocks noGrp="1"/>
          </p:cNvSpPr>
          <p:nvPr>
            <p:ph type="pic" sz="quarter" idx="10"/>
          </p:nvPr>
        </p:nvSpPr>
        <p:spPr>
          <a:xfrm>
            <a:off x="0" y="0"/>
            <a:ext cx="12192001"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rtlCol="0">
            <a:noAutofit/>
          </a:bodyPr>
          <a:lstStyle/>
          <a:p>
            <a:pPr rtl="0"/>
            <a:r>
              <a:rPr lang="pt-BR" noProof="0"/>
              <a:t>Clique no ícone para adicionar uma imagem</a:t>
            </a:r>
          </a:p>
        </p:txBody>
      </p:sp>
      <p:sp>
        <p:nvSpPr>
          <p:cNvPr id="4" name="Espaço Reservado para Texto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rtlCol="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pt-BR" noProof="0"/>
              <a:t>Insira o subtítulo aqui</a:t>
            </a:r>
          </a:p>
        </p:txBody>
      </p:sp>
      <p:sp>
        <p:nvSpPr>
          <p:cNvPr id="5" name="Título 1">
            <a:extLst>
              <a:ext uri="{FF2B5EF4-FFF2-40B4-BE49-F238E27FC236}">
                <a16:creationId xmlns:a16="http://schemas.microsoft.com/office/drawing/2014/main" id="{BBC2EA4E-1692-1548-A245-3DC65B856DEB}"/>
              </a:ext>
            </a:extLst>
          </p:cNvPr>
          <p:cNvSpPr>
            <a:spLocks noGrp="1"/>
          </p:cNvSpPr>
          <p:nvPr>
            <p:ph type="ctrTitle" hasCustomPrompt="1"/>
          </p:nvPr>
        </p:nvSpPr>
        <p:spPr>
          <a:xfrm>
            <a:off x="1524000" y="2715790"/>
            <a:ext cx="4179376" cy="2387600"/>
          </a:xfrm>
        </p:spPr>
        <p:txBody>
          <a:bodyPr lIns="0" rIns="0" rtlCol="0" anchor="b">
            <a:normAutofit/>
          </a:bodyPr>
          <a:lstStyle>
            <a:lvl1pPr algn="l">
              <a:defRPr sz="4800" b="0" i="0" cap="all" baseline="0">
                <a:solidFill>
                  <a:schemeClr val="bg1"/>
                </a:solidFill>
                <a:latin typeface="Sagona ExtraLight" panose="02020303050505020204" pitchFamily="18" charset="0"/>
              </a:defRPr>
            </a:lvl1pPr>
          </a:lstStyle>
          <a:p>
            <a:pPr rtl="0"/>
            <a:r>
              <a:rPr lang="pt-BR" noProof="0"/>
              <a:t>Clique para editar o estilo de título Mestre</a:t>
            </a:r>
          </a:p>
        </p:txBody>
      </p:sp>
      <p:cxnSp>
        <p:nvCxnSpPr>
          <p:cNvPr id="7" name="Conector Reto 6">
            <a:extLst>
              <a:ext uri="{FF2B5EF4-FFF2-40B4-BE49-F238E27FC236}">
                <a16:creationId xmlns:a16="http://schemas.microsoft.com/office/drawing/2014/main" id="{DB4FF4E3-951F-F040-800F-0DDAC2CCC507}"/>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422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ítulo e Content_1">
    <p:spTree>
      <p:nvGrpSpPr>
        <p:cNvPr id="1" name=""/>
        <p:cNvGrpSpPr/>
        <p:nvPr/>
      </p:nvGrpSpPr>
      <p:grpSpPr>
        <a:xfrm>
          <a:off x="0" y="0"/>
          <a:ext cx="0" cy="0"/>
          <a:chOff x="0" y="0"/>
          <a:chExt cx="0" cy="0"/>
        </a:xfrm>
      </p:grpSpPr>
      <p:sp>
        <p:nvSpPr>
          <p:cNvPr id="3" name="Espaço Reservado para Data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15C785E2-B806-4FC9-A357-6A07EB098405}" type="datetime1">
              <a:rPr lang="pt-BR" noProof="0" smtClean="0"/>
              <a:pPr rtl="0"/>
              <a:t>04.abr.2021</a:t>
            </a:fld>
            <a:endParaRPr lang="pt-BR" noProof="0"/>
          </a:p>
        </p:txBody>
      </p:sp>
      <p:sp>
        <p:nvSpPr>
          <p:cNvPr id="4" name="Espaço Reservado para Rodapé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pt-BR" noProof="0"/>
          </a:p>
        </p:txBody>
      </p:sp>
      <p:sp>
        <p:nvSpPr>
          <p:cNvPr id="5" name="Espaço Reservado para o Número do Slide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pt-BR" noProof="0" smtClean="0"/>
              <a:pPr rtl="0"/>
              <a:t>‹nº›</a:t>
            </a:fld>
            <a:endParaRPr lang="pt-BR" noProof="0"/>
          </a:p>
        </p:txBody>
      </p:sp>
      <p:sp>
        <p:nvSpPr>
          <p:cNvPr id="7" name="Título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rtlCol="0" anchor="b">
            <a:noAutofit/>
          </a:bodyPr>
          <a:lstStyle>
            <a:lvl1pPr algn="l">
              <a:defRPr sz="4500" b="0" i="0" cap="all" baseline="0">
                <a:solidFill>
                  <a:schemeClr val="accent4">
                    <a:lumMod val="75000"/>
                  </a:schemeClr>
                </a:solidFill>
                <a:latin typeface="Sagona ExtraLight" panose="02020303050505020204" pitchFamily="18" charset="0"/>
              </a:defRPr>
            </a:lvl1pPr>
          </a:lstStyle>
          <a:p>
            <a:pPr rtl="0"/>
            <a:r>
              <a:rPr lang="pt-BR" noProof="0"/>
              <a:t>INSIRA O TÍTULO AQUI</a:t>
            </a:r>
          </a:p>
        </p:txBody>
      </p:sp>
      <p:sp>
        <p:nvSpPr>
          <p:cNvPr id="11" name="Espaço Reservado para Texto 10">
            <a:extLst>
              <a:ext uri="{FF2B5EF4-FFF2-40B4-BE49-F238E27FC236}">
                <a16:creationId xmlns:a16="http://schemas.microsoft.com/office/drawing/2014/main" id="{3D67D640-AB06-EE4B-868D-F46A30705F62}"/>
              </a:ext>
            </a:extLst>
          </p:cNvPr>
          <p:cNvSpPr>
            <a:spLocks noGrp="1"/>
          </p:cNvSpPr>
          <p:nvPr>
            <p:ph type="body" sz="quarter" idx="14" hasCustomPrompt="1"/>
          </p:nvPr>
        </p:nvSpPr>
        <p:spPr>
          <a:xfrm>
            <a:off x="1627322" y="1507066"/>
            <a:ext cx="10134371" cy="4849283"/>
          </a:xfrm>
        </p:spPr>
        <p:txBody>
          <a:bodyPr lIns="0" rIns="0" rtlCol="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cxnSp>
        <p:nvCxnSpPr>
          <p:cNvPr id="13" name="Conector Reto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Conector Reto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9790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ítulo e Content_2">
    <p:spTree>
      <p:nvGrpSpPr>
        <p:cNvPr id="1" name=""/>
        <p:cNvGrpSpPr/>
        <p:nvPr/>
      </p:nvGrpSpPr>
      <p:grpSpPr>
        <a:xfrm>
          <a:off x="0" y="0"/>
          <a:ext cx="0" cy="0"/>
          <a:chOff x="0" y="0"/>
          <a:chExt cx="0" cy="0"/>
        </a:xfrm>
      </p:grpSpPr>
      <p:sp>
        <p:nvSpPr>
          <p:cNvPr id="3" name="Espaço Reservado para Data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9CE24ADE-7912-49B8-96D1-5EA7F4F0FE4C}" type="datetime1">
              <a:rPr lang="pt-BR" noProof="0" smtClean="0"/>
              <a:pPr rtl="0"/>
              <a:t>04.abr.2021</a:t>
            </a:fld>
            <a:endParaRPr lang="pt-BR" noProof="0"/>
          </a:p>
        </p:txBody>
      </p:sp>
      <p:sp>
        <p:nvSpPr>
          <p:cNvPr id="4" name="Espaço Reservado para Rodapé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pt-BR" noProof="0"/>
          </a:p>
        </p:txBody>
      </p:sp>
      <p:sp>
        <p:nvSpPr>
          <p:cNvPr id="5" name="Espaço Reservado para o Número do Slide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pt-BR" noProof="0" smtClean="0"/>
              <a:pPr rtl="0"/>
              <a:t>‹nº›</a:t>
            </a:fld>
            <a:endParaRPr lang="pt-BR" noProof="0"/>
          </a:p>
        </p:txBody>
      </p:sp>
      <p:sp>
        <p:nvSpPr>
          <p:cNvPr id="7" name="Título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0115219" cy="1002552"/>
          </a:xfrm>
        </p:spPr>
        <p:txBody>
          <a:bodyPr lIns="0" rIns="0" rtlCol="0" anchor="b">
            <a:noAutofit/>
          </a:bodyPr>
          <a:lstStyle>
            <a:lvl1pPr algn="l">
              <a:defRPr sz="4500" b="0" i="0" cap="all" baseline="0">
                <a:solidFill>
                  <a:schemeClr val="accent4">
                    <a:lumMod val="75000"/>
                  </a:schemeClr>
                </a:solidFill>
                <a:latin typeface="Sagona ExtraLight" panose="02020303050505020204" pitchFamily="18" charset="0"/>
              </a:defRPr>
            </a:lvl1pPr>
          </a:lstStyle>
          <a:p>
            <a:pPr rtl="0"/>
            <a:r>
              <a:rPr lang="pt-BR" noProof="0"/>
              <a:t>INSIRA O TÍTULO AQUI</a:t>
            </a:r>
          </a:p>
        </p:txBody>
      </p:sp>
      <p:sp>
        <p:nvSpPr>
          <p:cNvPr id="11" name="Espaço Reservado para Texto 10">
            <a:extLst>
              <a:ext uri="{FF2B5EF4-FFF2-40B4-BE49-F238E27FC236}">
                <a16:creationId xmlns:a16="http://schemas.microsoft.com/office/drawing/2014/main" id="{3D67D640-AB06-EE4B-868D-F46A30705F62}"/>
              </a:ext>
            </a:extLst>
          </p:cNvPr>
          <p:cNvSpPr>
            <a:spLocks noGrp="1"/>
          </p:cNvSpPr>
          <p:nvPr>
            <p:ph type="body" sz="quarter" idx="14" hasCustomPrompt="1"/>
          </p:nvPr>
        </p:nvSpPr>
        <p:spPr>
          <a:xfrm>
            <a:off x="392624" y="1507066"/>
            <a:ext cx="10115221" cy="4849283"/>
          </a:xfrm>
        </p:spPr>
        <p:txBody>
          <a:bodyPr lIns="0" rIns="0" rtlCol="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cxnSp>
        <p:nvCxnSpPr>
          <p:cNvPr id="13" name="Conector Reto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Conector Reto 8">
            <a:extLst>
              <a:ext uri="{FF2B5EF4-FFF2-40B4-BE49-F238E27FC236}">
                <a16:creationId xmlns:a16="http://schemas.microsoft.com/office/drawing/2014/main" id="{2A21F7CE-A4E6-574A-B490-8FC432772886}"/>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2512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ítulo e Content_3">
    <p:spTree>
      <p:nvGrpSpPr>
        <p:cNvPr id="1" name=""/>
        <p:cNvGrpSpPr/>
        <p:nvPr/>
      </p:nvGrpSpPr>
      <p:grpSpPr>
        <a:xfrm>
          <a:off x="0" y="0"/>
          <a:ext cx="0" cy="0"/>
          <a:chOff x="0" y="0"/>
          <a:chExt cx="0" cy="0"/>
        </a:xfrm>
      </p:grpSpPr>
      <p:sp>
        <p:nvSpPr>
          <p:cNvPr id="3" name="Espaço Reservado para Data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2244DF6D-5383-42D1-91A0-E3D81EF93F63}" type="datetime1">
              <a:rPr lang="pt-BR" noProof="0" smtClean="0"/>
              <a:pPr rtl="0"/>
              <a:t>04.abr.2021</a:t>
            </a:fld>
            <a:endParaRPr lang="pt-BR" noProof="0"/>
          </a:p>
        </p:txBody>
      </p:sp>
      <p:sp>
        <p:nvSpPr>
          <p:cNvPr id="4" name="Espaço Reservado para Rodapé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pt-BR" noProof="0"/>
          </a:p>
        </p:txBody>
      </p:sp>
      <p:sp>
        <p:nvSpPr>
          <p:cNvPr id="5" name="Espaço Reservado para o Número do Slide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pt-BR" noProof="0" smtClean="0"/>
              <a:pPr rtl="0"/>
              <a:t>‹nº›</a:t>
            </a:fld>
            <a:endParaRPr lang="pt-BR" noProof="0"/>
          </a:p>
        </p:txBody>
      </p:sp>
      <p:sp>
        <p:nvSpPr>
          <p:cNvPr id="7" name="Título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rtlCol="0" anchor="b">
            <a:noAutofit/>
          </a:bodyPr>
          <a:lstStyle>
            <a:lvl1pPr algn="l">
              <a:defRPr sz="4500" b="0" i="0" cap="all" baseline="0">
                <a:solidFill>
                  <a:schemeClr val="accent4">
                    <a:lumMod val="75000"/>
                  </a:schemeClr>
                </a:solidFill>
                <a:latin typeface="Sagona ExtraLight" panose="02020303050505020204" pitchFamily="18" charset="0"/>
              </a:defRPr>
            </a:lvl1pPr>
          </a:lstStyle>
          <a:p>
            <a:pPr rtl="0"/>
            <a:r>
              <a:rPr lang="pt-BR" noProof="0"/>
              <a:t>INSIRA O TÍTULO AQUI</a:t>
            </a:r>
          </a:p>
        </p:txBody>
      </p:sp>
      <p:sp>
        <p:nvSpPr>
          <p:cNvPr id="11" name="Espaço Reservado para Texto 10">
            <a:extLst>
              <a:ext uri="{FF2B5EF4-FFF2-40B4-BE49-F238E27FC236}">
                <a16:creationId xmlns:a16="http://schemas.microsoft.com/office/drawing/2014/main" id="{3D67D640-AB06-EE4B-868D-F46A30705F62}"/>
              </a:ext>
            </a:extLst>
          </p:cNvPr>
          <p:cNvSpPr>
            <a:spLocks noGrp="1"/>
          </p:cNvSpPr>
          <p:nvPr>
            <p:ph type="body" sz="quarter" idx="14" hasCustomPrompt="1"/>
          </p:nvPr>
        </p:nvSpPr>
        <p:spPr>
          <a:xfrm>
            <a:off x="392624" y="1507066"/>
            <a:ext cx="11369070" cy="4849283"/>
          </a:xfrm>
        </p:spPr>
        <p:txBody>
          <a:bodyPr lIns="0" rIns="0" rtlCol="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cxnSp>
        <p:nvCxnSpPr>
          <p:cNvPr id="13" name="Conector Reto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id="{8CF93E56-30EE-384E-9A8A-090C645582DB}"/>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057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ítulo e Content_4">
    <p:spTree>
      <p:nvGrpSpPr>
        <p:cNvPr id="1" name=""/>
        <p:cNvGrpSpPr/>
        <p:nvPr/>
      </p:nvGrpSpPr>
      <p:grpSpPr>
        <a:xfrm>
          <a:off x="0" y="0"/>
          <a:ext cx="0" cy="0"/>
          <a:chOff x="0" y="0"/>
          <a:chExt cx="0" cy="0"/>
        </a:xfrm>
      </p:grpSpPr>
      <p:sp>
        <p:nvSpPr>
          <p:cNvPr id="12" name="Espaço Reservado para Imagem 5">
            <a:extLst>
              <a:ext uri="{FF2B5EF4-FFF2-40B4-BE49-F238E27FC236}">
                <a16:creationId xmlns:a16="http://schemas.microsoft.com/office/drawing/2014/main" id="{91DF7114-976E-3345-A7C4-77F951EA42C4}"/>
              </a:ext>
            </a:extLst>
          </p:cNvPr>
          <p:cNvSpPr>
            <a:spLocks noGrp="1"/>
          </p:cNvSpPr>
          <p:nvPr>
            <p:ph type="pic" sz="quarter" idx="15"/>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rtlCol="0">
            <a:noAutofit/>
          </a:bodyPr>
          <a:lstStyle/>
          <a:p>
            <a:pPr rtl="0"/>
            <a:r>
              <a:rPr lang="pt-BR" noProof="0"/>
              <a:t>Clique no ícone para adicionar uma imagem</a:t>
            </a:r>
          </a:p>
        </p:txBody>
      </p:sp>
      <p:sp>
        <p:nvSpPr>
          <p:cNvPr id="3" name="Espaço Reservado para Data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AEB30ACC-1420-4935-A4FA-6D6C34AAEB1C}" type="datetime1">
              <a:rPr lang="pt-BR" noProof="0" smtClean="0"/>
              <a:pPr rtl="0"/>
              <a:t>04.abr.2021</a:t>
            </a:fld>
            <a:endParaRPr lang="pt-BR" noProof="0"/>
          </a:p>
        </p:txBody>
      </p:sp>
      <p:sp>
        <p:nvSpPr>
          <p:cNvPr id="4" name="Espaço Reservado para Rodapé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pt-BR" noProof="0"/>
          </a:p>
        </p:txBody>
      </p:sp>
      <p:sp>
        <p:nvSpPr>
          <p:cNvPr id="5" name="Espaço Reservado para o Número do Slide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pt-BR" noProof="0" smtClean="0"/>
              <a:pPr rtl="0"/>
              <a:t>‹nº›</a:t>
            </a:fld>
            <a:endParaRPr lang="pt-BR" noProof="0"/>
          </a:p>
        </p:txBody>
      </p:sp>
      <p:sp>
        <p:nvSpPr>
          <p:cNvPr id="7" name="Título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rtlCol="0" anchor="b">
            <a:noAutofit/>
          </a:bodyPr>
          <a:lstStyle>
            <a:lvl1pPr algn="l">
              <a:defRPr sz="4500" b="0" i="0" cap="all" baseline="0">
                <a:solidFill>
                  <a:schemeClr val="bg1"/>
                </a:solidFill>
                <a:latin typeface="Sagona ExtraLight" panose="02020303050505020204" pitchFamily="18" charset="0"/>
              </a:defRPr>
            </a:lvl1pPr>
          </a:lstStyle>
          <a:p>
            <a:pPr rtl="0"/>
            <a:r>
              <a:rPr lang="pt-BR" noProof="0"/>
              <a:t>INSIRA O TÍTULO AQUI</a:t>
            </a:r>
          </a:p>
        </p:txBody>
      </p:sp>
      <p:sp>
        <p:nvSpPr>
          <p:cNvPr id="11" name="Espaço Reservado para Texto 10">
            <a:extLst>
              <a:ext uri="{FF2B5EF4-FFF2-40B4-BE49-F238E27FC236}">
                <a16:creationId xmlns:a16="http://schemas.microsoft.com/office/drawing/2014/main" id="{3D67D640-AB06-EE4B-868D-F46A30705F62}"/>
              </a:ext>
            </a:extLst>
          </p:cNvPr>
          <p:cNvSpPr>
            <a:spLocks noGrp="1"/>
          </p:cNvSpPr>
          <p:nvPr>
            <p:ph type="body" sz="quarter" idx="14" hasCustomPrompt="1"/>
          </p:nvPr>
        </p:nvSpPr>
        <p:spPr>
          <a:xfrm>
            <a:off x="1627322" y="1507066"/>
            <a:ext cx="10134371" cy="4849283"/>
          </a:xfrm>
        </p:spPr>
        <p:txBody>
          <a:bodyPr lIns="0" rIns="0" rtlCol="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cxnSp>
        <p:nvCxnSpPr>
          <p:cNvPr id="13" name="Conector Reto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Conector Reto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8067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ítulo e Content_5">
    <p:spTree>
      <p:nvGrpSpPr>
        <p:cNvPr id="1" name=""/>
        <p:cNvGrpSpPr/>
        <p:nvPr/>
      </p:nvGrpSpPr>
      <p:grpSpPr>
        <a:xfrm>
          <a:off x="0" y="0"/>
          <a:ext cx="0" cy="0"/>
          <a:chOff x="0" y="0"/>
          <a:chExt cx="0" cy="0"/>
        </a:xfrm>
      </p:grpSpPr>
      <p:sp>
        <p:nvSpPr>
          <p:cNvPr id="10" name="Espaço Reservado para Imagem 5">
            <a:extLst>
              <a:ext uri="{FF2B5EF4-FFF2-40B4-BE49-F238E27FC236}">
                <a16:creationId xmlns:a16="http://schemas.microsoft.com/office/drawing/2014/main" id="{CCA2E80D-B045-2346-9C1F-70BFBD4AF7BA}"/>
              </a:ext>
            </a:extLst>
          </p:cNvPr>
          <p:cNvSpPr>
            <a:spLocks noGrp="1"/>
          </p:cNvSpPr>
          <p:nvPr>
            <p:ph type="pic" sz="quarter" idx="15"/>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rtlCol="0">
            <a:noAutofit/>
          </a:bodyPr>
          <a:lstStyle/>
          <a:p>
            <a:pPr rtl="0"/>
            <a:r>
              <a:rPr lang="pt-BR" noProof="0"/>
              <a:t>Clique no ícone para adicionar uma imagem</a:t>
            </a:r>
          </a:p>
        </p:txBody>
      </p:sp>
      <p:sp>
        <p:nvSpPr>
          <p:cNvPr id="3" name="Espaço Reservado para Data 2">
            <a:extLst>
              <a:ext uri="{FF2B5EF4-FFF2-40B4-BE49-F238E27FC236}">
                <a16:creationId xmlns:a16="http://schemas.microsoft.com/office/drawing/2014/main" id="{2062DFD1-09C0-6845-8219-0846F32EDEFA}"/>
              </a:ext>
            </a:extLst>
          </p:cNvPr>
          <p:cNvSpPr>
            <a:spLocks noGrp="1"/>
          </p:cNvSpPr>
          <p:nvPr>
            <p:ph type="dt" sz="half" idx="10"/>
          </p:nvPr>
        </p:nvSpPr>
        <p:spPr/>
        <p:txBody>
          <a:bodyPr rtlCol="0"/>
          <a:lstStyle/>
          <a:p>
            <a:pPr rtl="0"/>
            <a:fld id="{DB4C394D-5338-4147-8016-0A3AE6667A46}" type="datetime1">
              <a:rPr lang="pt-BR" noProof="0" smtClean="0"/>
              <a:pPr rtl="0"/>
              <a:t>04.abr.2021</a:t>
            </a:fld>
            <a:endParaRPr lang="pt-BR" noProof="0"/>
          </a:p>
        </p:txBody>
      </p:sp>
      <p:sp>
        <p:nvSpPr>
          <p:cNvPr id="4" name="Espaço Reservado para Rodapé 3">
            <a:extLst>
              <a:ext uri="{FF2B5EF4-FFF2-40B4-BE49-F238E27FC236}">
                <a16:creationId xmlns:a16="http://schemas.microsoft.com/office/drawing/2014/main" id="{CB7D7355-C4D0-1F4D-A365-E4AF1D8FED03}"/>
              </a:ext>
            </a:extLst>
          </p:cNvPr>
          <p:cNvSpPr>
            <a:spLocks noGrp="1"/>
          </p:cNvSpPr>
          <p:nvPr>
            <p:ph type="ftr" sz="quarter" idx="11"/>
          </p:nvPr>
        </p:nvSpPr>
        <p:spPr/>
        <p:txBody>
          <a:bodyPr rtlCol="0"/>
          <a:lstStyle/>
          <a:p>
            <a:pPr rtl="0"/>
            <a:endParaRPr lang="pt-BR" noProof="0"/>
          </a:p>
        </p:txBody>
      </p:sp>
      <p:sp>
        <p:nvSpPr>
          <p:cNvPr id="5" name="Espaço Reservado para o Número do Slide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rtlCol="0"/>
          <a:lstStyle/>
          <a:p>
            <a:pPr rtl="0"/>
            <a:fld id="{31FEFF75-79D2-EE46-877B-299D1510E681}" type="slidenum">
              <a:rPr lang="pt-BR" noProof="0" smtClean="0"/>
              <a:pPr rtl="0"/>
              <a:t>‹nº›</a:t>
            </a:fld>
            <a:endParaRPr lang="pt-BR" noProof="0"/>
          </a:p>
        </p:txBody>
      </p:sp>
      <p:sp>
        <p:nvSpPr>
          <p:cNvPr id="7" name="Título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rtlCol="0" anchor="b">
            <a:noAutofit/>
          </a:bodyPr>
          <a:lstStyle>
            <a:lvl1pPr algn="l">
              <a:defRPr sz="4500" b="0" i="0" cap="all" baseline="0">
                <a:solidFill>
                  <a:schemeClr val="bg1"/>
                </a:solidFill>
                <a:latin typeface="Sagona ExtraLight" panose="02020303050505020204" pitchFamily="18" charset="0"/>
              </a:defRPr>
            </a:lvl1pPr>
          </a:lstStyle>
          <a:p>
            <a:pPr rtl="0"/>
            <a:r>
              <a:rPr lang="pt-BR" noProof="0"/>
              <a:t>INSIRA O TÍTULO AQUI</a:t>
            </a:r>
          </a:p>
        </p:txBody>
      </p:sp>
      <p:sp>
        <p:nvSpPr>
          <p:cNvPr id="11" name="Espaço Reservado para Texto 10">
            <a:extLst>
              <a:ext uri="{FF2B5EF4-FFF2-40B4-BE49-F238E27FC236}">
                <a16:creationId xmlns:a16="http://schemas.microsoft.com/office/drawing/2014/main" id="{3D67D640-AB06-EE4B-868D-F46A30705F62}"/>
              </a:ext>
            </a:extLst>
          </p:cNvPr>
          <p:cNvSpPr>
            <a:spLocks noGrp="1"/>
          </p:cNvSpPr>
          <p:nvPr>
            <p:ph type="body" sz="quarter" idx="14" hasCustomPrompt="1"/>
          </p:nvPr>
        </p:nvSpPr>
        <p:spPr>
          <a:xfrm>
            <a:off x="392624" y="1507066"/>
            <a:ext cx="11369070" cy="4849283"/>
          </a:xfrm>
        </p:spPr>
        <p:txBody>
          <a:bodyPr lIns="0" rIns="0" rtlCol="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cxnSp>
        <p:nvCxnSpPr>
          <p:cNvPr id="13" name="Conector Reto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to 11">
            <a:extLst>
              <a:ext uri="{FF2B5EF4-FFF2-40B4-BE49-F238E27FC236}">
                <a16:creationId xmlns:a16="http://schemas.microsoft.com/office/drawing/2014/main" id="{740B4699-8C04-D74B-BFAF-27221E81DEBB}"/>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387057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A1902FA6-24E0-3C4A-8B7A-F529DB1228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pt-BR" noProof="0"/>
              <a:t>Clique para editar o estilo de título Mestre</a:t>
            </a:r>
          </a:p>
        </p:txBody>
      </p:sp>
      <p:sp>
        <p:nvSpPr>
          <p:cNvPr id="3" name="Espaço reservado para texto 2">
            <a:extLst>
              <a:ext uri="{FF2B5EF4-FFF2-40B4-BE49-F238E27FC236}">
                <a16:creationId xmlns:a16="http://schemas.microsoft.com/office/drawing/2014/main" id="{41845A71-C369-2A42-A14F-2BD1985F75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4" name="Espaço Reservado para Data 3">
            <a:extLst>
              <a:ext uri="{FF2B5EF4-FFF2-40B4-BE49-F238E27FC236}">
                <a16:creationId xmlns:a16="http://schemas.microsoft.com/office/drawing/2014/main" id="{30870798-FB93-8742-9A92-FA7A241AFA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EEE462AC-4612-4367-BD8A-DDF5D2FA1189}" type="datetime1">
              <a:rPr lang="pt-BR" noProof="0" smtClean="0"/>
              <a:pPr rtl="0"/>
              <a:t>04.abr.2021</a:t>
            </a:fld>
            <a:endParaRPr lang="pt-BR" noProof="0"/>
          </a:p>
        </p:txBody>
      </p:sp>
      <p:sp>
        <p:nvSpPr>
          <p:cNvPr id="5" name="Espaço Reservado para Rodapé 4">
            <a:extLst>
              <a:ext uri="{FF2B5EF4-FFF2-40B4-BE49-F238E27FC236}">
                <a16:creationId xmlns:a16="http://schemas.microsoft.com/office/drawing/2014/main" id="{7642A715-D537-DD4B-8BE6-1E573155F1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pt-BR" noProof="0"/>
          </a:p>
        </p:txBody>
      </p:sp>
      <p:sp>
        <p:nvSpPr>
          <p:cNvPr id="6" name="Espaço Reservado para o Número do Slide 5">
            <a:extLst>
              <a:ext uri="{FF2B5EF4-FFF2-40B4-BE49-F238E27FC236}">
                <a16:creationId xmlns:a16="http://schemas.microsoft.com/office/drawing/2014/main" id="{7FA9E735-B191-784C-98F7-65384DACA4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62C6627B-E4D5-2947-8E88-B84039729B99}" type="slidenum">
              <a:rPr lang="pt-BR" noProof="0" smtClean="0"/>
              <a:pPr rtl="0"/>
              <a:t>‹nº›</a:t>
            </a:fld>
            <a:endParaRPr lang="pt-BR" noProof="0"/>
          </a:p>
        </p:txBody>
      </p:sp>
    </p:spTree>
    <p:extLst>
      <p:ext uri="{BB962C8B-B14F-4D97-AF65-F5344CB8AC3E}">
        <p14:creationId xmlns:p14="http://schemas.microsoft.com/office/powerpoint/2010/main" val="2234582933"/>
      </p:ext>
    </p:extLst>
  </p:cSld>
  <p:clrMap bg1="lt1" tx1="dk1" bg2="lt2" tx2="dk2" accent1="accent1" accent2="accent2" accent3="accent3" accent4="accent4" accent5="accent5" accent6="accent6" hlink="hlink" folHlink="folHlink"/>
  <p:sldLayoutIdLst>
    <p:sldLayoutId id="2147483669" r:id="rId1"/>
    <p:sldLayoutId id="2147483673" r:id="rId2"/>
    <p:sldLayoutId id="2147483670" r:id="rId3"/>
    <p:sldLayoutId id="2147483674" r:id="rId4"/>
    <p:sldLayoutId id="2147483661" r:id="rId5"/>
    <p:sldLayoutId id="2147483676" r:id="rId6"/>
    <p:sldLayoutId id="2147483675" r:id="rId7"/>
    <p:sldLayoutId id="2147483677" r:id="rId8"/>
    <p:sldLayoutId id="2147483678" r:id="rId9"/>
    <p:sldLayoutId id="2147483679" r:id="rId10"/>
    <p:sldLayoutId id="2147483681" r:id="rId11"/>
    <p:sldLayoutId id="2147483682" r:id="rId12"/>
    <p:sldLayoutId id="2147483686" r:id="rId13"/>
    <p:sldLayoutId id="2147483663" r:id="rId14"/>
    <p:sldLayoutId id="2147483683" r:id="rId15"/>
    <p:sldLayoutId id="2147483685" r:id="rId16"/>
    <p:sldLayoutId id="2147483684" r:id="rId17"/>
    <p:sldLayoutId id="2147483680" r:id="rId18"/>
    <p:sldLayoutId id="2147483691" r:id="rId19"/>
    <p:sldLayoutId id="2147483692" r:id="rId20"/>
    <p:sldLayoutId id="2147483693" r:id="rId21"/>
    <p:sldLayoutId id="2147483694" r:id="rId22"/>
    <p:sldLayoutId id="2147483688" r:id="rId23"/>
    <p:sldLayoutId id="2147483687" r:id="rId24"/>
    <p:sldLayoutId id="2147483689" r:id="rId25"/>
    <p:sldLayoutId id="2147483690" r:id="rId26"/>
    <p:sldLayoutId id="2147483695" r:id="rId27"/>
    <p:sldLayoutId id="2147483696" r:id="rId28"/>
    <p:sldLayoutId id="2147483697" r:id="rId29"/>
    <p:sldLayoutId id="2147483698" r:id="rId30"/>
    <p:sldLayoutId id="2147483703" r:id="rId31"/>
    <p:sldLayoutId id="2147483704" r:id="rId32"/>
    <p:sldLayoutId id="2147483705" r:id="rId33"/>
    <p:sldLayoutId id="2147483706" r:id="rId34"/>
    <p:sldLayoutId id="2147483700" r:id="rId35"/>
    <p:sldLayoutId id="2147483699" r:id="rId36"/>
    <p:sldLayoutId id="2147483701" r:id="rId37"/>
    <p:sldLayoutId id="2147483702" r:id="rId3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Espaço Reservado para Imagem 21" descr="Mulher no tablet ">
            <a:extLst>
              <a:ext uri="{FF2B5EF4-FFF2-40B4-BE49-F238E27FC236}">
                <a16:creationId xmlns:a16="http://schemas.microsoft.com/office/drawing/2014/main" id="{DB20DB88-CBCC-9A4A-BA0A-4807E1B8E804}"/>
              </a:ext>
            </a:extLst>
          </p:cNvPr>
          <p:cNvPicPr>
            <a:picLocks noGrp="1" noChangeAspect="1"/>
          </p:cNvPicPr>
          <p:nvPr>
            <p:ph type="pic" sz="quarter" idx="10"/>
          </p:nvPr>
        </p:nvPicPr>
        <p:blipFill rotWithShape="1">
          <a:blip r:embed="rId3" cstate="screen">
            <a:duotone>
              <a:prstClr val="black"/>
              <a:schemeClr val="accent3">
                <a:tint val="45000"/>
                <a:satMod val="400000"/>
              </a:schemeClr>
            </a:duotone>
            <a:alphaModFix amt="35000"/>
            <a:extLst>
              <a:ext uri="{28A0092B-C50C-407E-A947-70E740481C1C}">
                <a14:useLocalDpi xmlns:a14="http://schemas.microsoft.com/office/drawing/2010/main"/>
              </a:ext>
            </a:extLst>
          </a:blip>
          <a:srcRect l="4632" r="4632"/>
          <a:stretch/>
        </p:blipFill>
        <p:spPr>
          <a:xfrm flipH="1">
            <a:off x="12192000" y="0"/>
            <a:ext cx="45719" cy="6858000"/>
          </a:xfrm>
        </p:spPr>
      </p:pic>
      <p:sp>
        <p:nvSpPr>
          <p:cNvPr id="6" name="Espaço Reservado para Texto 5">
            <a:extLst>
              <a:ext uri="{FF2B5EF4-FFF2-40B4-BE49-F238E27FC236}">
                <a16:creationId xmlns:a16="http://schemas.microsoft.com/office/drawing/2014/main" id="{348362CB-F41D-164B-BAC7-F91A6E68A2AC}"/>
              </a:ext>
            </a:extLst>
          </p:cNvPr>
          <p:cNvSpPr>
            <a:spLocks noGrp="1"/>
          </p:cNvSpPr>
          <p:nvPr>
            <p:ph type="body" idx="13"/>
          </p:nvPr>
        </p:nvSpPr>
        <p:spPr>
          <a:xfrm>
            <a:off x="1524000" y="4836236"/>
            <a:ext cx="10396451" cy="1057488"/>
          </a:xfrm>
        </p:spPr>
        <p:txBody>
          <a:bodyPr rtlCol="0">
            <a:normAutofit lnSpcReduction="10000"/>
          </a:bodyPr>
          <a:lstStyle/>
          <a:p>
            <a:r>
              <a:rPr lang="pt-BR" dirty="0"/>
              <a:t>E-notariado com ênfase nos atos eletrônicos.</a:t>
            </a:r>
          </a:p>
          <a:p>
            <a:r>
              <a:rPr lang="pt-BR" dirty="0"/>
              <a:t> Competência Notarial (circunscrição).</a:t>
            </a:r>
          </a:p>
          <a:p>
            <a:r>
              <a:rPr lang="pt-BR" dirty="0"/>
              <a:t> Impostos que devem ser recolhidos e acompanhar o ato notarial.</a:t>
            </a:r>
          </a:p>
          <a:p>
            <a:endParaRPr lang="pt-BR" dirty="0"/>
          </a:p>
        </p:txBody>
      </p:sp>
      <p:sp>
        <p:nvSpPr>
          <p:cNvPr id="5" name="Título 4">
            <a:extLst>
              <a:ext uri="{FF2B5EF4-FFF2-40B4-BE49-F238E27FC236}">
                <a16:creationId xmlns:a16="http://schemas.microsoft.com/office/drawing/2014/main" id="{99516ACA-375D-1140-8EDA-CE04AAC75809}"/>
              </a:ext>
            </a:extLst>
          </p:cNvPr>
          <p:cNvSpPr>
            <a:spLocks noGrp="1"/>
          </p:cNvSpPr>
          <p:nvPr>
            <p:ph type="ctrTitle"/>
          </p:nvPr>
        </p:nvSpPr>
        <p:spPr>
          <a:xfrm>
            <a:off x="1523999" y="2384485"/>
            <a:ext cx="6963296" cy="1040359"/>
          </a:xfrm>
        </p:spPr>
        <p:txBody>
          <a:bodyPr rtlCol="0">
            <a:normAutofit fontScale="90000"/>
          </a:bodyPr>
          <a:lstStyle/>
          <a:p>
            <a:pPr rtl="0"/>
            <a:r>
              <a:rPr lang="pt-BR" dirty="0"/>
              <a:t>TABELIONATO DE NOTAS</a:t>
            </a:r>
          </a:p>
        </p:txBody>
      </p:sp>
      <p:pic>
        <p:nvPicPr>
          <p:cNvPr id="3" name="Imagem 2">
            <a:extLst>
              <a:ext uri="{FF2B5EF4-FFF2-40B4-BE49-F238E27FC236}">
                <a16:creationId xmlns:a16="http://schemas.microsoft.com/office/drawing/2014/main" id="{6FC0D96D-8E41-4AE5-90F5-C459F57E7829}"/>
              </a:ext>
            </a:extLst>
          </p:cNvPr>
          <p:cNvPicPr>
            <a:picLocks noChangeAspect="1"/>
          </p:cNvPicPr>
          <p:nvPr/>
        </p:nvPicPr>
        <p:blipFill>
          <a:blip r:embed="rId4"/>
          <a:stretch>
            <a:fillRect/>
          </a:stretch>
        </p:blipFill>
        <p:spPr>
          <a:xfrm>
            <a:off x="-114090" y="3653644"/>
            <a:ext cx="1263275" cy="1263275"/>
          </a:xfrm>
          <a:prstGeom prst="rect">
            <a:avLst/>
          </a:prstGeom>
        </p:spPr>
      </p:pic>
      <p:pic>
        <p:nvPicPr>
          <p:cNvPr id="7" name="Imagem 6">
            <a:extLst>
              <a:ext uri="{FF2B5EF4-FFF2-40B4-BE49-F238E27FC236}">
                <a16:creationId xmlns:a16="http://schemas.microsoft.com/office/drawing/2014/main" id="{472C71B3-E697-4306-BEA8-9461CB262BA8}"/>
              </a:ext>
            </a:extLst>
          </p:cNvPr>
          <p:cNvPicPr>
            <a:picLocks noChangeAspect="1"/>
          </p:cNvPicPr>
          <p:nvPr/>
        </p:nvPicPr>
        <p:blipFill>
          <a:blip r:embed="rId5"/>
          <a:stretch>
            <a:fillRect/>
          </a:stretch>
        </p:blipFill>
        <p:spPr>
          <a:xfrm>
            <a:off x="29137" y="4772085"/>
            <a:ext cx="1063505" cy="865832"/>
          </a:xfrm>
          <a:prstGeom prst="rect">
            <a:avLst/>
          </a:prstGeom>
        </p:spPr>
      </p:pic>
      <p:pic>
        <p:nvPicPr>
          <p:cNvPr id="9" name="Imagem 8">
            <a:extLst>
              <a:ext uri="{FF2B5EF4-FFF2-40B4-BE49-F238E27FC236}">
                <a16:creationId xmlns:a16="http://schemas.microsoft.com/office/drawing/2014/main" id="{123C73AC-84E9-4387-B5CA-2816C2DE0E0E}"/>
              </a:ext>
            </a:extLst>
          </p:cNvPr>
          <p:cNvPicPr>
            <a:picLocks noChangeAspect="1"/>
          </p:cNvPicPr>
          <p:nvPr/>
        </p:nvPicPr>
        <p:blipFill>
          <a:blip r:embed="rId6"/>
          <a:stretch>
            <a:fillRect/>
          </a:stretch>
        </p:blipFill>
        <p:spPr>
          <a:xfrm>
            <a:off x="49722" y="2983052"/>
            <a:ext cx="1022337" cy="577539"/>
          </a:xfrm>
          <a:prstGeom prst="rect">
            <a:avLst/>
          </a:prstGeom>
        </p:spPr>
      </p:pic>
    </p:spTree>
    <p:extLst>
      <p:ext uri="{BB962C8B-B14F-4D97-AF65-F5344CB8AC3E}">
        <p14:creationId xmlns:p14="http://schemas.microsoft.com/office/powerpoint/2010/main" val="4285847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ED86C2-7A9F-4D07-9057-92B886CC3BEC}"/>
              </a:ext>
            </a:extLst>
          </p:cNvPr>
          <p:cNvSpPr>
            <a:spLocks noGrp="1"/>
          </p:cNvSpPr>
          <p:nvPr>
            <p:ph type="ctrTitle"/>
          </p:nvPr>
        </p:nvSpPr>
        <p:spPr>
          <a:xfrm>
            <a:off x="1667078" y="419157"/>
            <a:ext cx="10134369" cy="1002552"/>
          </a:xfrm>
        </p:spPr>
        <p:txBody>
          <a:bodyPr/>
          <a:lstStyle/>
          <a:p>
            <a:r>
              <a:rPr lang="pt-BR" dirty="0">
                <a:solidFill>
                  <a:schemeClr val="bg1"/>
                </a:solidFill>
              </a:rPr>
              <a:t>OBRIGADO</a:t>
            </a:r>
          </a:p>
        </p:txBody>
      </p:sp>
      <p:sp>
        <p:nvSpPr>
          <p:cNvPr id="11" name="Espaço Reservado para Texto 16">
            <a:extLst>
              <a:ext uri="{FF2B5EF4-FFF2-40B4-BE49-F238E27FC236}">
                <a16:creationId xmlns:a16="http://schemas.microsoft.com/office/drawing/2014/main" id="{EEC59245-F068-4C50-82D5-88A2B0EB531D}"/>
              </a:ext>
            </a:extLst>
          </p:cNvPr>
          <p:cNvSpPr>
            <a:spLocks noGrp="1"/>
          </p:cNvSpPr>
          <p:nvPr>
            <p:ph type="body" idx="13"/>
          </p:nvPr>
        </p:nvSpPr>
        <p:spPr>
          <a:xfrm>
            <a:off x="1667077" y="2913227"/>
            <a:ext cx="6296515" cy="823912"/>
          </a:xfrm>
        </p:spPr>
        <p:txBody>
          <a:bodyPr rtlCol="0">
            <a:normAutofit/>
          </a:bodyPr>
          <a:lstStyle/>
          <a:p>
            <a:pPr lvl="0" rtl="0"/>
            <a:r>
              <a:rPr lang="pt-BR" dirty="0">
                <a:solidFill>
                  <a:schemeClr val="bg1"/>
                </a:solidFill>
              </a:rPr>
              <a:t>E-mail: paulo@cartoriolucas.com.br </a:t>
            </a:r>
          </a:p>
        </p:txBody>
      </p:sp>
      <p:sp>
        <p:nvSpPr>
          <p:cNvPr id="13" name="Espaço Reservado para Texto 16">
            <a:extLst>
              <a:ext uri="{FF2B5EF4-FFF2-40B4-BE49-F238E27FC236}">
                <a16:creationId xmlns:a16="http://schemas.microsoft.com/office/drawing/2014/main" id="{C820ED8C-7B89-4E84-8D4A-AA4C51E4D1EA}"/>
              </a:ext>
            </a:extLst>
          </p:cNvPr>
          <p:cNvSpPr txBox="1">
            <a:spLocks/>
          </p:cNvSpPr>
          <p:nvPr/>
        </p:nvSpPr>
        <p:spPr>
          <a:xfrm>
            <a:off x="1667077" y="1934817"/>
            <a:ext cx="6213387" cy="58974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Speak Pro" panose="020B0504020101020102"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pt-BR" dirty="0">
                <a:solidFill>
                  <a:schemeClr val="bg1"/>
                </a:solidFill>
              </a:rPr>
              <a:t>Expositor: Paulo Henrique Felipetto Malta</a:t>
            </a:r>
          </a:p>
        </p:txBody>
      </p:sp>
      <p:pic>
        <p:nvPicPr>
          <p:cNvPr id="14" name="Imagem 13">
            <a:extLst>
              <a:ext uri="{FF2B5EF4-FFF2-40B4-BE49-F238E27FC236}">
                <a16:creationId xmlns:a16="http://schemas.microsoft.com/office/drawing/2014/main" id="{B687D825-6C80-4CB8-B32E-AA38A4456D1A}"/>
              </a:ext>
            </a:extLst>
          </p:cNvPr>
          <p:cNvPicPr>
            <a:picLocks noChangeAspect="1"/>
          </p:cNvPicPr>
          <p:nvPr/>
        </p:nvPicPr>
        <p:blipFill>
          <a:blip r:embed="rId2"/>
          <a:stretch>
            <a:fillRect/>
          </a:stretch>
        </p:blipFill>
        <p:spPr>
          <a:xfrm>
            <a:off x="5717003" y="4892586"/>
            <a:ext cx="2034517" cy="2034517"/>
          </a:xfrm>
          <a:prstGeom prst="rect">
            <a:avLst/>
          </a:prstGeom>
        </p:spPr>
      </p:pic>
      <p:pic>
        <p:nvPicPr>
          <p:cNvPr id="15" name="Imagem 14">
            <a:extLst>
              <a:ext uri="{FF2B5EF4-FFF2-40B4-BE49-F238E27FC236}">
                <a16:creationId xmlns:a16="http://schemas.microsoft.com/office/drawing/2014/main" id="{7DCD0D0E-374B-4273-9F9E-26DD145F21A3}"/>
              </a:ext>
            </a:extLst>
          </p:cNvPr>
          <p:cNvPicPr>
            <a:picLocks noChangeAspect="1"/>
          </p:cNvPicPr>
          <p:nvPr/>
        </p:nvPicPr>
        <p:blipFill>
          <a:blip r:embed="rId3"/>
          <a:stretch>
            <a:fillRect/>
          </a:stretch>
        </p:blipFill>
        <p:spPr>
          <a:xfrm>
            <a:off x="10088660" y="5212628"/>
            <a:ext cx="1712787" cy="1394432"/>
          </a:xfrm>
          <a:prstGeom prst="rect">
            <a:avLst/>
          </a:prstGeom>
        </p:spPr>
      </p:pic>
      <p:pic>
        <p:nvPicPr>
          <p:cNvPr id="16" name="Imagem 15">
            <a:extLst>
              <a:ext uri="{FF2B5EF4-FFF2-40B4-BE49-F238E27FC236}">
                <a16:creationId xmlns:a16="http://schemas.microsoft.com/office/drawing/2014/main" id="{ABDF4C9D-25D7-44ED-A8B4-78DC49916E07}"/>
              </a:ext>
            </a:extLst>
          </p:cNvPr>
          <p:cNvPicPr>
            <a:picLocks noChangeAspect="1"/>
          </p:cNvPicPr>
          <p:nvPr/>
        </p:nvPicPr>
        <p:blipFill>
          <a:blip r:embed="rId4"/>
          <a:stretch>
            <a:fillRect/>
          </a:stretch>
        </p:blipFill>
        <p:spPr>
          <a:xfrm>
            <a:off x="1823970" y="5444780"/>
            <a:ext cx="1646484" cy="930131"/>
          </a:xfrm>
          <a:prstGeom prst="rect">
            <a:avLst/>
          </a:prstGeom>
        </p:spPr>
      </p:pic>
    </p:spTree>
    <p:extLst>
      <p:ext uri="{BB962C8B-B14F-4D97-AF65-F5344CB8AC3E}">
        <p14:creationId xmlns:p14="http://schemas.microsoft.com/office/powerpoint/2010/main" val="1972174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stretch>
            <a:fillRect/>
          </a:stretch>
        </p:blipFill>
        <p:spPr>
          <a:xfrm>
            <a:off x="1837113" y="108066"/>
            <a:ext cx="8661861" cy="6558742"/>
          </a:xfrm>
          <a:prstGeom prst="rect">
            <a:avLst/>
          </a:prstGeom>
        </p:spPr>
      </p:pic>
    </p:spTree>
    <p:extLst>
      <p:ext uri="{BB962C8B-B14F-4D97-AF65-F5344CB8AC3E}">
        <p14:creationId xmlns:p14="http://schemas.microsoft.com/office/powerpoint/2010/main" val="2851654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21">
            <a:extLst>
              <a:ext uri="{FF2B5EF4-FFF2-40B4-BE49-F238E27FC236}">
                <a16:creationId xmlns:a16="http://schemas.microsoft.com/office/drawing/2014/main" id="{E93AABDC-C3FD-F345-990B-6E2D88310423}"/>
              </a:ext>
            </a:extLst>
          </p:cNvPr>
          <p:cNvSpPr>
            <a:spLocks noGrp="1"/>
          </p:cNvSpPr>
          <p:nvPr>
            <p:ph type="ctrTitle"/>
          </p:nvPr>
        </p:nvSpPr>
        <p:spPr/>
        <p:txBody>
          <a:bodyPr rtlCol="0"/>
          <a:lstStyle/>
          <a:p>
            <a:pPr rtl="0"/>
            <a:r>
              <a:rPr lang="pt-BR" dirty="0"/>
              <a:t>Competência notarial</a:t>
            </a:r>
          </a:p>
        </p:txBody>
      </p:sp>
      <p:sp>
        <p:nvSpPr>
          <p:cNvPr id="3" name="Espaço Reservado para Conteúdo 2">
            <a:extLst>
              <a:ext uri="{FF2B5EF4-FFF2-40B4-BE49-F238E27FC236}">
                <a16:creationId xmlns:a16="http://schemas.microsoft.com/office/drawing/2014/main" id="{65315FCB-0039-EF4F-AFE0-33905D91929E}"/>
              </a:ext>
            </a:extLst>
          </p:cNvPr>
          <p:cNvSpPr>
            <a:spLocks noGrp="1"/>
          </p:cNvSpPr>
          <p:nvPr>
            <p:ph sz="half" idx="1"/>
          </p:nvPr>
        </p:nvSpPr>
        <p:spPr/>
        <p:txBody>
          <a:bodyPr rtlCol="0">
            <a:normAutofit/>
          </a:bodyPr>
          <a:lstStyle/>
          <a:p>
            <a:r>
              <a:rPr lang="pt-BR" dirty="0"/>
              <a:t>Provimento 100/2020 CNJ</a:t>
            </a:r>
          </a:p>
          <a:p>
            <a:r>
              <a:rPr lang="pt-BR" dirty="0"/>
              <a:t>Art. 19. Ao tabelião de notas da circunscrição do imóvel ou do domicílio do adquirente.</a:t>
            </a:r>
          </a:p>
          <a:p>
            <a:r>
              <a:rPr lang="pt-BR" dirty="0"/>
              <a:t>Quando houver um ou mais imóveis de diferentes circunscrições no mesmo ato notarial, será competente para a prática de atos remotos o tabelião de quaisquer delas</a:t>
            </a:r>
          </a:p>
          <a:p>
            <a:r>
              <a:rPr lang="pt-BR" dirty="0"/>
              <a:t> Estando o imóvel localizado no mesmo estado da federação do domicílio do adquirente, este poderá escolher qualquer tabelionato de notas da unidade federativa para a lavratura do ato.</a:t>
            </a:r>
          </a:p>
        </p:txBody>
      </p:sp>
      <p:sp>
        <p:nvSpPr>
          <p:cNvPr id="16" name="Espaço Reservado para Conteúdo 15">
            <a:extLst>
              <a:ext uri="{FF2B5EF4-FFF2-40B4-BE49-F238E27FC236}">
                <a16:creationId xmlns:a16="http://schemas.microsoft.com/office/drawing/2014/main" id="{61E23B57-A482-8F4B-9021-86FE326A6D10}"/>
              </a:ext>
            </a:extLst>
          </p:cNvPr>
          <p:cNvSpPr>
            <a:spLocks noGrp="1"/>
          </p:cNvSpPr>
          <p:nvPr>
            <p:ph sz="half" idx="2"/>
          </p:nvPr>
        </p:nvSpPr>
        <p:spPr>
          <a:xfrm>
            <a:off x="6460007" y="2330824"/>
            <a:ext cx="5301684" cy="4187531"/>
          </a:xfrm>
        </p:spPr>
        <p:txBody>
          <a:bodyPr rtlCol="0">
            <a:normAutofit fontScale="92500" lnSpcReduction="20000"/>
          </a:bodyPr>
          <a:lstStyle/>
          <a:p>
            <a:r>
              <a:rPr lang="pt-BR" dirty="0"/>
              <a:t>Exemplificando</a:t>
            </a:r>
          </a:p>
          <a:p>
            <a:r>
              <a:rPr lang="pt-BR" dirty="0"/>
              <a:t>A escolha do tabelião não é livre.</a:t>
            </a:r>
          </a:p>
          <a:p>
            <a:r>
              <a:rPr lang="pt-BR" dirty="0"/>
              <a:t>circunscrição do imóvel ou do domicílio do adquirente.</a:t>
            </a:r>
          </a:p>
          <a:p>
            <a:r>
              <a:rPr lang="pt-BR" dirty="0"/>
              <a:t> Imóvel de Cuiabá, adquirente de Curitiba. Tabeliães aptos: Cuiabá ou Curitiba </a:t>
            </a:r>
          </a:p>
          <a:p>
            <a:r>
              <a:rPr lang="pt-BR" dirty="0"/>
              <a:t>Quando houver um ou mais imóveis de diferentes circunscrições no mesmo ato notarial, será competente para a prática de atos remotos o tabelião de quaisquer delas. </a:t>
            </a:r>
          </a:p>
          <a:p>
            <a:r>
              <a:rPr lang="pt-BR" dirty="0"/>
              <a:t>Imóvel de Barra do Bugres e Paranatinga.  Tabeliães aptos: Barra do Bugres ou Paranatinga</a:t>
            </a:r>
          </a:p>
          <a:p>
            <a:r>
              <a:rPr lang="pt-BR" dirty="0"/>
              <a:t> Estando o imóvel localizado no mesmo estado da federação do domicílio do adquirente, este poderá escolher qualquer tabelionato de notas da unidade federativa para a lavratura do ato.</a:t>
            </a:r>
          </a:p>
          <a:p>
            <a:r>
              <a:rPr lang="pt-BR" dirty="0"/>
              <a:t>Imóvel de Cuiabá, adquirente de Primavera do Leste. Pode fazer em qualquer cartório do estado.</a:t>
            </a:r>
          </a:p>
        </p:txBody>
      </p:sp>
      <p:sp>
        <p:nvSpPr>
          <p:cNvPr id="17" name="Espaço Reservado para Texto 16">
            <a:extLst>
              <a:ext uri="{FF2B5EF4-FFF2-40B4-BE49-F238E27FC236}">
                <a16:creationId xmlns:a16="http://schemas.microsoft.com/office/drawing/2014/main" id="{F0150DF7-4A8B-444C-8CA1-24A9B9191B80}"/>
              </a:ext>
            </a:extLst>
          </p:cNvPr>
          <p:cNvSpPr>
            <a:spLocks noGrp="1"/>
          </p:cNvSpPr>
          <p:nvPr>
            <p:ph type="body" idx="13"/>
          </p:nvPr>
        </p:nvSpPr>
        <p:spPr/>
        <p:txBody>
          <a:bodyPr rtlCol="0">
            <a:normAutofit/>
          </a:bodyPr>
          <a:lstStyle/>
          <a:p>
            <a:pPr lvl="0" rtl="0"/>
            <a:r>
              <a:rPr lang="pt-BR" dirty="0"/>
              <a:t>Atos Eletrônicos</a:t>
            </a:r>
          </a:p>
        </p:txBody>
      </p:sp>
    </p:spTree>
    <p:extLst>
      <p:ext uri="{BB962C8B-B14F-4D97-AF65-F5344CB8AC3E}">
        <p14:creationId xmlns:p14="http://schemas.microsoft.com/office/powerpoint/2010/main" val="1710805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ítulo 21">
            <a:extLst>
              <a:ext uri="{FF2B5EF4-FFF2-40B4-BE49-F238E27FC236}">
                <a16:creationId xmlns:a16="http://schemas.microsoft.com/office/drawing/2014/main" id="{E93AABDC-C3FD-F345-990B-6E2D88310423}"/>
              </a:ext>
            </a:extLst>
          </p:cNvPr>
          <p:cNvSpPr>
            <a:spLocks noGrp="1"/>
          </p:cNvSpPr>
          <p:nvPr>
            <p:ph type="ctrTitle"/>
          </p:nvPr>
        </p:nvSpPr>
        <p:spPr/>
        <p:txBody>
          <a:bodyPr rtlCol="0"/>
          <a:lstStyle/>
          <a:p>
            <a:pPr rtl="0"/>
            <a:r>
              <a:rPr lang="pt-BR" dirty="0"/>
              <a:t>Competência notarial</a:t>
            </a:r>
          </a:p>
        </p:txBody>
      </p:sp>
      <p:sp>
        <p:nvSpPr>
          <p:cNvPr id="3" name="Espaço Reservado para Conteúdo 2">
            <a:extLst>
              <a:ext uri="{FF2B5EF4-FFF2-40B4-BE49-F238E27FC236}">
                <a16:creationId xmlns:a16="http://schemas.microsoft.com/office/drawing/2014/main" id="{65315FCB-0039-EF4F-AFE0-33905D91929E}"/>
              </a:ext>
            </a:extLst>
          </p:cNvPr>
          <p:cNvSpPr>
            <a:spLocks noGrp="1"/>
          </p:cNvSpPr>
          <p:nvPr>
            <p:ph sz="half" idx="1"/>
          </p:nvPr>
        </p:nvSpPr>
        <p:spPr/>
        <p:txBody>
          <a:bodyPr rtlCol="0">
            <a:normAutofit/>
          </a:bodyPr>
          <a:lstStyle/>
          <a:p>
            <a:r>
              <a:rPr lang="pt-BR" b="1" dirty="0"/>
              <a:t>Art. 293. O tabelião de notas, ao desenvolver atividade pública identificada pela confiança, tanto do Estado como dos particulares que o procuram, é escolhido livremente pelas partes, independentemente da residência e do domicílio delas e do lugar de situação dos bens objeto dos fatos, atos e negócios jurídicos, </a:t>
            </a:r>
            <a:r>
              <a:rPr lang="pt-BR" b="1" u="sng" dirty="0"/>
              <a:t>dentro dos limites territoriais do município para o qual recebeu a delegação</a:t>
            </a:r>
            <a:r>
              <a:rPr lang="pt-BR" dirty="0"/>
              <a:t>. </a:t>
            </a:r>
          </a:p>
          <a:p>
            <a:r>
              <a:rPr lang="pt-BR" b="1" dirty="0"/>
              <a:t>§ 3º </a:t>
            </a:r>
            <a:r>
              <a:rPr lang="pt-BR" b="1" u="sng" dirty="0"/>
              <a:t>Embora de livre escolha pelas partes, o tabelião de notas não pode desempenhar função notarial típica fora da circunscrição territorial para a qual recebeu a delegação.</a:t>
            </a:r>
            <a:endParaRPr lang="pt-BR" dirty="0"/>
          </a:p>
        </p:txBody>
      </p:sp>
      <p:sp>
        <p:nvSpPr>
          <p:cNvPr id="16" name="Espaço Reservado para Conteúdo 15">
            <a:extLst>
              <a:ext uri="{FF2B5EF4-FFF2-40B4-BE49-F238E27FC236}">
                <a16:creationId xmlns:a16="http://schemas.microsoft.com/office/drawing/2014/main" id="{61E23B57-A482-8F4B-9021-86FE326A6D10}"/>
              </a:ext>
            </a:extLst>
          </p:cNvPr>
          <p:cNvSpPr>
            <a:spLocks noGrp="1"/>
          </p:cNvSpPr>
          <p:nvPr>
            <p:ph sz="half" idx="2"/>
          </p:nvPr>
        </p:nvSpPr>
        <p:spPr>
          <a:xfrm>
            <a:off x="6479741" y="2330824"/>
            <a:ext cx="5281949" cy="3997613"/>
          </a:xfrm>
        </p:spPr>
        <p:txBody>
          <a:bodyPr rtlCol="0">
            <a:normAutofit/>
          </a:bodyPr>
          <a:lstStyle/>
          <a:p>
            <a:r>
              <a:rPr lang="pt-BR" b="1" dirty="0"/>
              <a:t>Exemplificando:</a:t>
            </a:r>
          </a:p>
          <a:p>
            <a:r>
              <a:rPr lang="pt-BR" b="1" dirty="0"/>
              <a:t>E livre a escolha do tabelião pelas partes independente do local do imóvel ou de atos que não tenha como objeto imóvel.</a:t>
            </a:r>
          </a:p>
          <a:p>
            <a:endParaRPr lang="pt-BR" dirty="0"/>
          </a:p>
          <a:p>
            <a:r>
              <a:rPr lang="pt-BR" b="1" dirty="0" err="1"/>
              <a:t>Art</a:t>
            </a:r>
            <a:r>
              <a:rPr lang="pt-BR" b="1" dirty="0"/>
              <a:t> 293 § 3º </a:t>
            </a:r>
            <a:r>
              <a:rPr lang="pt-BR" b="1" u="sng" dirty="0"/>
              <a:t>Embora de livre escolha pelas partes, o tabelião de notas não pode desempenhar função notarial típica fora da circunscrição territorial para a qual recebeu a delegação.</a:t>
            </a:r>
            <a:endParaRPr lang="pt-BR" dirty="0"/>
          </a:p>
        </p:txBody>
      </p:sp>
      <p:sp>
        <p:nvSpPr>
          <p:cNvPr id="17" name="Espaço Reservado para Texto 16">
            <a:extLst>
              <a:ext uri="{FF2B5EF4-FFF2-40B4-BE49-F238E27FC236}">
                <a16:creationId xmlns:a16="http://schemas.microsoft.com/office/drawing/2014/main" id="{F0150DF7-4A8B-444C-8CA1-24A9B9191B80}"/>
              </a:ext>
            </a:extLst>
          </p:cNvPr>
          <p:cNvSpPr>
            <a:spLocks noGrp="1"/>
          </p:cNvSpPr>
          <p:nvPr>
            <p:ph type="body" idx="13"/>
          </p:nvPr>
        </p:nvSpPr>
        <p:spPr/>
        <p:txBody>
          <a:bodyPr rtlCol="0">
            <a:normAutofit/>
          </a:bodyPr>
          <a:lstStyle/>
          <a:p>
            <a:pPr lvl="0" rtl="0"/>
            <a:r>
              <a:rPr lang="pt-BR" dirty="0"/>
              <a:t>Atos Físicos</a:t>
            </a:r>
          </a:p>
        </p:txBody>
      </p:sp>
    </p:spTree>
    <p:extLst>
      <p:ext uri="{BB962C8B-B14F-4D97-AF65-F5344CB8AC3E}">
        <p14:creationId xmlns:p14="http://schemas.microsoft.com/office/powerpoint/2010/main" val="3843284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12B178B4-CDED-454C-BED2-2E2B10ADA703}"/>
              </a:ext>
            </a:extLst>
          </p:cNvPr>
          <p:cNvSpPr>
            <a:spLocks noGrp="1"/>
          </p:cNvSpPr>
          <p:nvPr>
            <p:ph type="ctrTitle"/>
          </p:nvPr>
        </p:nvSpPr>
        <p:spPr>
          <a:xfrm>
            <a:off x="1627321" y="339645"/>
            <a:ext cx="10134369" cy="1750412"/>
          </a:xfrm>
        </p:spPr>
        <p:txBody>
          <a:bodyPr rtlCol="0"/>
          <a:lstStyle/>
          <a:p>
            <a:r>
              <a:rPr lang="pt-BR" b="1" dirty="0"/>
              <a:t>Impostos que devem ser recolhidos e acompanhar o ato notarial</a:t>
            </a:r>
            <a:endParaRPr lang="pt-BR" dirty="0"/>
          </a:p>
        </p:txBody>
      </p:sp>
      <p:sp>
        <p:nvSpPr>
          <p:cNvPr id="7" name="Espaço Reservado para Texto 6">
            <a:extLst>
              <a:ext uri="{FF2B5EF4-FFF2-40B4-BE49-F238E27FC236}">
                <a16:creationId xmlns:a16="http://schemas.microsoft.com/office/drawing/2014/main" id="{54E9E228-B02C-3941-B458-23CB2D67B476}"/>
              </a:ext>
            </a:extLst>
          </p:cNvPr>
          <p:cNvSpPr>
            <a:spLocks noGrp="1"/>
          </p:cNvSpPr>
          <p:nvPr>
            <p:ph type="body" sz="quarter" idx="14"/>
          </p:nvPr>
        </p:nvSpPr>
        <p:spPr>
          <a:xfrm>
            <a:off x="1627322" y="2246811"/>
            <a:ext cx="10134371" cy="4109538"/>
          </a:xfrm>
        </p:spPr>
        <p:txBody>
          <a:bodyPr rtlCol="0">
            <a:normAutofit fontScale="92500"/>
          </a:bodyPr>
          <a:lstStyle/>
          <a:p>
            <a:pPr marL="285750" indent="-285750">
              <a:buFont typeface="Arial" panose="020B0604020202020204" pitchFamily="34" charset="0"/>
              <a:buChar char="•"/>
            </a:pPr>
            <a:r>
              <a:rPr lang="pt-BR" dirty="0"/>
              <a:t>Nos termos do Decreto nº 93.240/1986, que dispõe sobre os requisitos para lavratura de escritura pública temos em seu artigo 1º item II. </a:t>
            </a:r>
          </a:p>
          <a:p>
            <a:pPr algn="just"/>
            <a:r>
              <a:rPr lang="pt-BR" b="0" i="0" dirty="0" err="1">
                <a:solidFill>
                  <a:srgbClr val="000000"/>
                </a:solidFill>
                <a:effectLst/>
                <a:latin typeface="Arial" panose="020B0604020202020204" pitchFamily="34" charset="0"/>
              </a:rPr>
              <a:t>Art</a:t>
            </a:r>
            <a:r>
              <a:rPr lang="pt-BR" b="0" i="0" dirty="0">
                <a:solidFill>
                  <a:srgbClr val="000000"/>
                </a:solidFill>
                <a:effectLst/>
                <a:latin typeface="Arial" panose="020B0604020202020204" pitchFamily="34" charset="0"/>
              </a:rPr>
              <a:t> 1º Para a lavratura de atos notariais, relativos a imóveis, serão apresentados os seguintes documentos e certidões:</a:t>
            </a:r>
            <a:endParaRPr lang="pt-BR" b="0" i="0" dirty="0">
              <a:solidFill>
                <a:srgbClr val="000000"/>
              </a:solidFill>
              <a:effectLst/>
              <a:latin typeface="Times New Roman" panose="02020603050405020304" pitchFamily="18" charset="0"/>
            </a:endParaRPr>
          </a:p>
          <a:p>
            <a:pPr algn="just"/>
            <a:r>
              <a:rPr lang="pt-BR" b="0" i="0" dirty="0">
                <a:solidFill>
                  <a:srgbClr val="000000"/>
                </a:solidFill>
                <a:effectLst/>
                <a:latin typeface="Arial" panose="020B0604020202020204" pitchFamily="34" charset="0"/>
              </a:rPr>
              <a:t>       II - o comprovante do pagamento do Imposto sobre a Transmissão de Bens Imóveis e de Direitos a eles relativos, quando incidente sobre o ato, ressalvadas as hipóteses em que a lei autorize a efetivação do pagamento após a sua </a:t>
            </a:r>
            <a:r>
              <a:rPr lang="pt-BR" b="0" i="0" dirty="0" err="1">
                <a:solidFill>
                  <a:srgbClr val="000000"/>
                </a:solidFill>
                <a:effectLst/>
                <a:latin typeface="Arial" panose="020B0604020202020204" pitchFamily="34" charset="0"/>
              </a:rPr>
              <a:t>lavatura</a:t>
            </a:r>
            <a:r>
              <a:rPr lang="pt-BR" b="0" i="0" dirty="0">
                <a:solidFill>
                  <a:srgbClr val="000000"/>
                </a:solidFill>
                <a:effectLst/>
                <a:latin typeface="Arial" panose="020B0604020202020204" pitchFamily="34" charset="0"/>
              </a:rPr>
              <a:t>;</a:t>
            </a:r>
            <a:endParaRPr lang="pt-BR" dirty="0"/>
          </a:p>
          <a:p>
            <a:pPr marL="285750" indent="-285750">
              <a:buFont typeface="Arial" panose="020B0604020202020204" pitchFamily="34" charset="0"/>
              <a:buChar char="•"/>
            </a:pPr>
            <a:r>
              <a:rPr lang="pt-BR" dirty="0"/>
              <a:t>consulta 08/2020-DOF, CIA nº0032087-31.2020.8.11.0000, em 08 de setembro de 2020. , </a:t>
            </a:r>
            <a:r>
              <a:rPr lang="pt-BR" u="sng" dirty="0"/>
              <a:t>salvo reconhecida a inconstitucionalidade da norma, </a:t>
            </a:r>
            <a:r>
              <a:rPr lang="pt-BR" dirty="0"/>
              <a:t>de modo que nos termos do inciso XI do art. 30 da Lei 8.935/1994, deve ser exigido o cumprimento da Lei nº 7.433/1985, mormente no que se refere à determinação para que os notários consignem nas escrituras públicas a comprovação de quitação do imposto de transmissão de bens imóveis – ITBI, em semelhança às disposições constantes em todo o ordenamento jurídico acerca da atividade notarial e de registro</a:t>
            </a:r>
          </a:p>
          <a:p>
            <a:r>
              <a:rPr lang="pt-BR" dirty="0"/>
              <a:t>. </a:t>
            </a:r>
            <a:r>
              <a:rPr lang="pt-BR" b="1" dirty="0"/>
              <a:t>Art. 178. </a:t>
            </a:r>
            <a:r>
              <a:rPr lang="pt-BR" dirty="0"/>
              <a:t>O preço do ato praticado será calculado de acordo com os valores determinados pelos</a:t>
            </a:r>
          </a:p>
          <a:p>
            <a:r>
              <a:rPr lang="pt-BR" dirty="0"/>
              <a:t>parâmetros a seguir, prevalecendo o que for maior:</a:t>
            </a:r>
          </a:p>
          <a:p>
            <a:r>
              <a:rPr lang="pt-BR" dirty="0"/>
              <a:t>III - base de cálculo utilizada para o recolhimento do imposto de transmissão </a:t>
            </a:r>
            <a:r>
              <a:rPr lang="pt-BR" i="1" dirty="0" err="1"/>
              <a:t>inter</a:t>
            </a:r>
            <a:r>
              <a:rPr lang="pt-BR" i="1" dirty="0"/>
              <a:t> vivos </a:t>
            </a:r>
            <a:r>
              <a:rPr lang="pt-BR" dirty="0"/>
              <a:t>de bens imóveis </a:t>
            </a:r>
            <a:r>
              <a:rPr lang="en-US" dirty="0"/>
              <a:t>–</a:t>
            </a:r>
            <a:r>
              <a:rPr lang="pt-BR" dirty="0"/>
              <a:t>ITBI.</a:t>
            </a:r>
          </a:p>
          <a:p>
            <a:pPr marL="285750" indent="-285750" rtl="0">
              <a:buFont typeface="Arial" panose="020B0604020202020204" pitchFamily="34" charset="0"/>
              <a:buChar char="•"/>
            </a:pPr>
            <a:endParaRPr lang="pt-BR" dirty="0"/>
          </a:p>
          <a:p>
            <a:pPr marL="285750" indent="-285750" rtl="0">
              <a:buFont typeface="Arial" panose="020B0604020202020204" pitchFamily="34" charset="0"/>
              <a:buChar char="•"/>
            </a:pPr>
            <a:endParaRPr lang="pt-BR" dirty="0"/>
          </a:p>
        </p:txBody>
      </p:sp>
    </p:spTree>
    <p:extLst>
      <p:ext uri="{BB962C8B-B14F-4D97-AF65-F5344CB8AC3E}">
        <p14:creationId xmlns:p14="http://schemas.microsoft.com/office/powerpoint/2010/main" val="1941450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12B178B4-CDED-454C-BED2-2E2B10ADA703}"/>
              </a:ext>
            </a:extLst>
          </p:cNvPr>
          <p:cNvSpPr>
            <a:spLocks noGrp="1"/>
          </p:cNvSpPr>
          <p:nvPr>
            <p:ph type="ctrTitle"/>
          </p:nvPr>
        </p:nvSpPr>
        <p:spPr>
          <a:xfrm>
            <a:off x="1627321" y="339645"/>
            <a:ext cx="10134369" cy="1750412"/>
          </a:xfrm>
        </p:spPr>
        <p:txBody>
          <a:bodyPr rtlCol="0"/>
          <a:lstStyle/>
          <a:p>
            <a:r>
              <a:rPr lang="pt-BR" b="1" dirty="0"/>
              <a:t>Impostos que devem ser recolhidos e acompanhar o ato notarial</a:t>
            </a:r>
            <a:endParaRPr lang="pt-BR" dirty="0"/>
          </a:p>
        </p:txBody>
      </p:sp>
      <p:sp>
        <p:nvSpPr>
          <p:cNvPr id="7" name="Espaço Reservado para Texto 6">
            <a:extLst>
              <a:ext uri="{FF2B5EF4-FFF2-40B4-BE49-F238E27FC236}">
                <a16:creationId xmlns:a16="http://schemas.microsoft.com/office/drawing/2014/main" id="{54E9E228-B02C-3941-B458-23CB2D67B476}"/>
              </a:ext>
            </a:extLst>
          </p:cNvPr>
          <p:cNvSpPr>
            <a:spLocks noGrp="1"/>
          </p:cNvSpPr>
          <p:nvPr>
            <p:ph type="body" sz="quarter" idx="14"/>
          </p:nvPr>
        </p:nvSpPr>
        <p:spPr>
          <a:xfrm>
            <a:off x="1627322" y="2246811"/>
            <a:ext cx="10134371" cy="4109538"/>
          </a:xfrm>
        </p:spPr>
        <p:txBody>
          <a:bodyPr rtlCol="0">
            <a:normAutofit/>
          </a:bodyPr>
          <a:lstStyle/>
          <a:p>
            <a:pPr algn="just"/>
            <a:r>
              <a:rPr lang="pt-BR" b="1" dirty="0"/>
              <a:t>Art. 306. </a:t>
            </a:r>
            <a:r>
              <a:rPr lang="pt-BR" dirty="0"/>
              <a:t>Depois de conferidos os elementos que constem dos documentos, deverão ser consignadas nas escrituras as seguintes informações:</a:t>
            </a:r>
          </a:p>
          <a:p>
            <a:pPr algn="just"/>
            <a:r>
              <a:rPr lang="pt-BR" dirty="0"/>
              <a:t>X - o documento comprobatório original do pagamento do imposto de transmissão ou em caso de extravio, a apresentação de certidão do órgão tributante, consignado a regularidade do pagamento, número da guia, valor e data da quitação;</a:t>
            </a:r>
          </a:p>
          <a:p>
            <a:pPr algn="just"/>
            <a:r>
              <a:rPr lang="pt-BR" dirty="0"/>
              <a:t>Nas escrituras de Separação e Divorcio nossa consolidação prevê: </a:t>
            </a:r>
          </a:p>
          <a:p>
            <a:pPr algn="just"/>
            <a:r>
              <a:rPr lang="pt-BR" b="1" dirty="0"/>
              <a:t>Art. 343. </a:t>
            </a:r>
            <a:r>
              <a:rPr lang="pt-BR" dirty="0"/>
              <a:t>O tabelionato de notas deverá exigir a apresentação das guias de pagamento do ITBI sempre que um cônjuge transferir ao outro a propriedade de bem imóvel em fração maior que a da meação devida, pagando-lhe pela diferença.</a:t>
            </a:r>
          </a:p>
          <a:p>
            <a:pPr algn="just"/>
            <a:endParaRPr lang="pt-BR" b="1" dirty="0"/>
          </a:p>
          <a:p>
            <a:pPr algn="just"/>
            <a:r>
              <a:rPr lang="pt-BR" b="1" dirty="0"/>
              <a:t>Art. 926. </a:t>
            </a:r>
            <a:r>
              <a:rPr lang="pt-BR" dirty="0"/>
              <a:t>Para o registro da compra e venda, é necessário que na escritura pública constem os seguintes elementos e referências:</a:t>
            </a:r>
          </a:p>
          <a:p>
            <a:pPr algn="just"/>
            <a:r>
              <a:rPr lang="pt-BR" dirty="0"/>
              <a:t>VIII - comprovante de recolhimento do ITBI, devido ao Município de situação do imóvel, com indicação do número da inscrição municipal, sequencial, número do processo, valor de avaliação fiscal, valor do imposto, data do pagamento e agente arrecadador do imposto, podendo ser substituído pela correspondente certidão negativa de ITBI</a:t>
            </a:r>
          </a:p>
          <a:p>
            <a:pPr marL="285750" indent="-285750" rtl="0">
              <a:buFont typeface="Arial" panose="020B0604020202020204" pitchFamily="34" charset="0"/>
              <a:buChar char="•"/>
            </a:pPr>
            <a:endParaRPr lang="pt-BR" dirty="0"/>
          </a:p>
        </p:txBody>
      </p:sp>
    </p:spTree>
    <p:extLst>
      <p:ext uri="{BB962C8B-B14F-4D97-AF65-F5344CB8AC3E}">
        <p14:creationId xmlns:p14="http://schemas.microsoft.com/office/powerpoint/2010/main" val="2091688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12B178B4-CDED-454C-BED2-2E2B10ADA703}"/>
              </a:ext>
            </a:extLst>
          </p:cNvPr>
          <p:cNvSpPr>
            <a:spLocks noGrp="1"/>
          </p:cNvSpPr>
          <p:nvPr>
            <p:ph type="ctrTitle"/>
          </p:nvPr>
        </p:nvSpPr>
        <p:spPr>
          <a:xfrm>
            <a:off x="1627321" y="339645"/>
            <a:ext cx="10134369" cy="1750412"/>
          </a:xfrm>
        </p:spPr>
        <p:txBody>
          <a:bodyPr rtlCol="0"/>
          <a:lstStyle/>
          <a:p>
            <a:r>
              <a:rPr lang="pt-BR" b="1" dirty="0"/>
              <a:t>Impostos que devem ser recolhidos e acompanhar o ato notarial</a:t>
            </a:r>
            <a:endParaRPr lang="pt-BR" dirty="0"/>
          </a:p>
        </p:txBody>
      </p:sp>
      <p:sp>
        <p:nvSpPr>
          <p:cNvPr id="7" name="Espaço Reservado para Texto 6">
            <a:extLst>
              <a:ext uri="{FF2B5EF4-FFF2-40B4-BE49-F238E27FC236}">
                <a16:creationId xmlns:a16="http://schemas.microsoft.com/office/drawing/2014/main" id="{54E9E228-B02C-3941-B458-23CB2D67B476}"/>
              </a:ext>
            </a:extLst>
          </p:cNvPr>
          <p:cNvSpPr>
            <a:spLocks noGrp="1"/>
          </p:cNvSpPr>
          <p:nvPr>
            <p:ph type="body" sz="quarter" idx="14"/>
          </p:nvPr>
        </p:nvSpPr>
        <p:spPr>
          <a:xfrm>
            <a:off x="1473566" y="2246811"/>
            <a:ext cx="10288128" cy="4271544"/>
          </a:xfrm>
        </p:spPr>
        <p:txBody>
          <a:bodyPr rtlCol="0">
            <a:normAutofit/>
          </a:bodyPr>
          <a:lstStyle/>
          <a:p>
            <a:r>
              <a:rPr lang="pt-BR" dirty="0"/>
              <a:t>NOTA TÉCNICA IRIB N. 01/2021</a:t>
            </a:r>
          </a:p>
          <a:p>
            <a:r>
              <a:rPr lang="pt-BR" dirty="0"/>
              <a:t>Objeto: Tese de Repercussão Geral firmada pelo Supremo Tribunal Federal (STF), nos autos da Repercussão Geral no Recurso Extraordinário com Agravo n. 1.294.969 – SP.</a:t>
            </a:r>
          </a:p>
          <a:p>
            <a:r>
              <a:rPr lang="pt-BR" dirty="0"/>
              <a:t>IRIB ESCLARECE e RECOMENDA o que segue:</a:t>
            </a:r>
          </a:p>
          <a:p>
            <a:r>
              <a:rPr lang="pt-BR" dirty="0"/>
              <a:t>1 – A tese firmada pelo STF teve por base o questionamento específico quanto à incidência de ITBI em cessão de compromisso de compra e venda não registrada.</a:t>
            </a:r>
          </a:p>
          <a:p>
            <a:r>
              <a:rPr lang="pt-BR" dirty="0"/>
              <a:t>6 – Desse modo, o IRIB ESCLARECE e RECOMENDA aos registradores imobiliários do país, respeitada obviamente a sua independência jurídica, que continuem observando a legislação local em vigor (princípio da legalidade estrita), especialmente as leis tributárias do município e normas das egrégias </a:t>
            </a:r>
            <a:r>
              <a:rPr lang="pt-BR" dirty="0" err="1"/>
              <a:t>Corregedorias-Gerais</a:t>
            </a:r>
            <a:r>
              <a:rPr lang="pt-BR" dirty="0"/>
              <a:t> da Justiça, até que as mesmas se adequem à tese firmada pelo STF, se for o caso.</a:t>
            </a:r>
          </a:p>
        </p:txBody>
      </p:sp>
    </p:spTree>
    <p:extLst>
      <p:ext uri="{BB962C8B-B14F-4D97-AF65-F5344CB8AC3E}">
        <p14:creationId xmlns:p14="http://schemas.microsoft.com/office/powerpoint/2010/main" val="3819722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ítulo 20">
            <a:extLst>
              <a:ext uri="{FF2B5EF4-FFF2-40B4-BE49-F238E27FC236}">
                <a16:creationId xmlns:a16="http://schemas.microsoft.com/office/drawing/2014/main" id="{B3E69B71-5849-7541-ADEA-D19838B3CF0C}"/>
              </a:ext>
            </a:extLst>
          </p:cNvPr>
          <p:cNvSpPr>
            <a:spLocks noGrp="1"/>
          </p:cNvSpPr>
          <p:nvPr>
            <p:ph type="ctrTitle"/>
          </p:nvPr>
        </p:nvSpPr>
        <p:spPr>
          <a:xfrm>
            <a:off x="1523999" y="339644"/>
            <a:ext cx="9955877" cy="992767"/>
          </a:xfrm>
        </p:spPr>
        <p:txBody>
          <a:bodyPr rtlCol="0">
            <a:normAutofit/>
          </a:bodyPr>
          <a:lstStyle/>
          <a:p>
            <a:pPr rtl="0"/>
            <a:r>
              <a:rPr lang="pt-BR" dirty="0"/>
              <a:t>Como acessar a plataforma:</a:t>
            </a:r>
          </a:p>
        </p:txBody>
      </p:sp>
      <p:pic>
        <p:nvPicPr>
          <p:cNvPr id="5" name="Imagem 4"/>
          <p:cNvPicPr/>
          <p:nvPr/>
        </p:nvPicPr>
        <p:blipFill rotWithShape="1">
          <a:blip r:embed="rId3"/>
          <a:srcRect l="-529" t="2771" r="529" b="16893"/>
          <a:stretch/>
        </p:blipFill>
        <p:spPr bwMode="auto">
          <a:xfrm>
            <a:off x="1587731" y="1332411"/>
            <a:ext cx="9892145" cy="51348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67823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ítulo 20">
            <a:extLst>
              <a:ext uri="{FF2B5EF4-FFF2-40B4-BE49-F238E27FC236}">
                <a16:creationId xmlns:a16="http://schemas.microsoft.com/office/drawing/2014/main" id="{B3E69B71-5849-7541-ADEA-D19838B3CF0C}"/>
              </a:ext>
            </a:extLst>
          </p:cNvPr>
          <p:cNvSpPr>
            <a:spLocks noGrp="1"/>
          </p:cNvSpPr>
          <p:nvPr>
            <p:ph type="ctrTitle"/>
          </p:nvPr>
        </p:nvSpPr>
        <p:spPr>
          <a:xfrm>
            <a:off x="1523999" y="339644"/>
            <a:ext cx="9762310" cy="1123396"/>
          </a:xfrm>
        </p:spPr>
        <p:txBody>
          <a:bodyPr rtlCol="0">
            <a:normAutofit/>
          </a:bodyPr>
          <a:lstStyle/>
          <a:p>
            <a:pPr rtl="0"/>
            <a:r>
              <a:rPr lang="pt-BR" dirty="0"/>
              <a:t>Credenciar seu cartório</a:t>
            </a:r>
          </a:p>
        </p:txBody>
      </p:sp>
      <p:pic>
        <p:nvPicPr>
          <p:cNvPr id="6" name="Imagem 5"/>
          <p:cNvPicPr/>
          <p:nvPr/>
        </p:nvPicPr>
        <p:blipFill rotWithShape="1">
          <a:blip r:embed="rId3"/>
          <a:srcRect l="176" t="3449" r="-176" b="11894"/>
          <a:stretch/>
        </p:blipFill>
        <p:spPr bwMode="auto">
          <a:xfrm>
            <a:off x="1221971" y="1267097"/>
            <a:ext cx="10681853" cy="54662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48877588"/>
      </p:ext>
    </p:extLst>
  </p:cSld>
  <p:clrMapOvr>
    <a:masterClrMapping/>
  </p:clrMapOvr>
</p:sld>
</file>

<file path=ppt/theme/theme1.xml><?xml version="1.0" encoding="utf-8"?>
<a:theme xmlns:a="http://schemas.openxmlformats.org/drawingml/2006/main" name="Tema do Office">
  <a:themeElements>
    <a:clrScheme name="Cool">
      <a:dk1>
        <a:srgbClr val="000000"/>
      </a:dk1>
      <a:lt1>
        <a:srgbClr val="FFFFFF"/>
      </a:lt1>
      <a:dk2>
        <a:srgbClr val="464646"/>
      </a:dk2>
      <a:lt2>
        <a:srgbClr val="FFFFFF"/>
      </a:lt2>
      <a:accent1>
        <a:srgbClr val="15D1BB"/>
      </a:accent1>
      <a:accent2>
        <a:srgbClr val="0FB4DB"/>
      </a:accent2>
      <a:accent3>
        <a:srgbClr val="0D81BB"/>
      </a:accent3>
      <a:accent4>
        <a:srgbClr val="045FC4"/>
      </a:accent4>
      <a:accent5>
        <a:srgbClr val="953FF3"/>
      </a:accent5>
      <a:accent6>
        <a:srgbClr val="C03EF4"/>
      </a:accent6>
      <a:hlink>
        <a:srgbClr val="8F8F8F"/>
      </a:hlink>
      <a:folHlink>
        <a:srgbClr val="A5A5A5"/>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2569747_TF44450328.potx" id="{CA10256C-A14E-4CA8-89CE-814C806D17CE}" vid="{525D781C-2C6B-4502-ABDE-AD509EED1332}"/>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Apresentação clara, sofisticada e moderna</Template>
  <TotalTime>4540</TotalTime>
  <Words>1040</Words>
  <Application>Microsoft Office PowerPoint</Application>
  <PresentationFormat>Widescreen</PresentationFormat>
  <Paragraphs>61</Paragraphs>
  <Slides>10</Slides>
  <Notes>8</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10</vt:i4>
      </vt:variant>
    </vt:vector>
  </HeadingPairs>
  <TitlesOfParts>
    <vt:vector size="17" baseType="lpstr">
      <vt:lpstr>Arial</vt:lpstr>
      <vt:lpstr>Calibri</vt:lpstr>
      <vt:lpstr>Calibri Light</vt:lpstr>
      <vt:lpstr>Sagona ExtraLight</vt:lpstr>
      <vt:lpstr>Speak Pro</vt:lpstr>
      <vt:lpstr>Times New Roman</vt:lpstr>
      <vt:lpstr>Tema do Office</vt:lpstr>
      <vt:lpstr>TABELIONATO DE NOTAS</vt:lpstr>
      <vt:lpstr>Apresentação do PowerPoint</vt:lpstr>
      <vt:lpstr>Competência notarial</vt:lpstr>
      <vt:lpstr>Competência notarial</vt:lpstr>
      <vt:lpstr>Impostos que devem ser recolhidos e acompanhar o ato notarial</vt:lpstr>
      <vt:lpstr>Impostos que devem ser recolhidos e acompanhar o ato notarial</vt:lpstr>
      <vt:lpstr>Impostos que devem ser recolhidos e acompanhar o ato notarial</vt:lpstr>
      <vt:lpstr>Como acessar a plataforma:</vt:lpstr>
      <vt:lpstr>Credenciar seu cartório</vt:lpstr>
      <vt:lpstr>OBRIGADO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Insira o título aqui</dc:title>
  <dc:creator>Vinicius Borges de Oliveira</dc:creator>
  <cp:lastModifiedBy>Tabelionato Protesto</cp:lastModifiedBy>
  <cp:revision>37</cp:revision>
  <dcterms:created xsi:type="dcterms:W3CDTF">2021-02-18T13:19:11Z</dcterms:created>
  <dcterms:modified xsi:type="dcterms:W3CDTF">2021-04-05T23:45:29Z</dcterms:modified>
</cp:coreProperties>
</file>