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375" r:id="rId2"/>
    <p:sldId id="395" r:id="rId3"/>
    <p:sldId id="396" r:id="rId4"/>
    <p:sldId id="397" r:id="rId5"/>
    <p:sldId id="399" r:id="rId6"/>
    <p:sldId id="400" r:id="rId7"/>
    <p:sldId id="401" r:id="rId8"/>
    <p:sldId id="402" r:id="rId9"/>
    <p:sldId id="385" r:id="rId10"/>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ção Padrão" id="{94A283B7-28CB-4567-9801-EA5C8623A35C}">
          <p14:sldIdLst>
            <p14:sldId id="375"/>
            <p14:sldId id="395"/>
            <p14:sldId id="396"/>
            <p14:sldId id="397"/>
            <p14:sldId id="399"/>
            <p14:sldId id="400"/>
            <p14:sldId id="401"/>
            <p14:sldId id="402"/>
            <p14:sldId id="38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993" autoAdjust="0"/>
  </p:normalViewPr>
  <p:slideViewPr>
    <p:cSldViewPr snapToGrid="0" snapToObjects="1">
      <p:cViewPr varScale="1">
        <p:scale>
          <a:sx n="114" d="100"/>
          <a:sy n="114" d="100"/>
        </p:scale>
        <p:origin x="474" y="102"/>
      </p:cViewPr>
      <p:guideLst/>
    </p:cSldViewPr>
  </p:slideViewPr>
  <p:outlineViewPr>
    <p:cViewPr>
      <p:scale>
        <a:sx n="33" d="100"/>
        <a:sy n="33" d="100"/>
      </p:scale>
      <p:origin x="0" y="-446"/>
    </p:cViewPr>
  </p:outlineViewPr>
  <p:notesTextViewPr>
    <p:cViewPr>
      <p:scale>
        <a:sx n="1" d="1"/>
        <a:sy n="1" d="1"/>
      </p:scale>
      <p:origin x="0" y="0"/>
    </p:cViewPr>
  </p:notesTextViewPr>
  <p:notesViewPr>
    <p:cSldViewPr snapToGrid="0" snapToObjects="1">
      <p:cViewPr varScale="1">
        <p:scale>
          <a:sx n="84" d="100"/>
          <a:sy n="84" d="100"/>
        </p:scale>
        <p:origin x="216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id="{F2F17359-000A-9044-B834-9FBD0018D52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t-BR"/>
          </a:p>
        </p:txBody>
      </p:sp>
      <p:sp>
        <p:nvSpPr>
          <p:cNvPr id="3" name="Espaço Reservado para Data 2">
            <a:extLst>
              <a:ext uri="{FF2B5EF4-FFF2-40B4-BE49-F238E27FC236}">
                <a16:creationId xmlns:a16="http://schemas.microsoft.com/office/drawing/2014/main" id="{FC98B882-BA21-D947-B59A-B375F7B018C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24058116-248D-444D-B5FE-B5EAD39DE55E}" type="datetime1">
              <a:rPr lang="pt-BR" smtClean="0"/>
              <a:t>06/04/2021</a:t>
            </a:fld>
            <a:endParaRPr lang="pt-BR"/>
          </a:p>
        </p:txBody>
      </p:sp>
      <p:sp>
        <p:nvSpPr>
          <p:cNvPr id="4" name="Espaço Reservado para Rodapé 3">
            <a:extLst>
              <a:ext uri="{FF2B5EF4-FFF2-40B4-BE49-F238E27FC236}">
                <a16:creationId xmlns:a16="http://schemas.microsoft.com/office/drawing/2014/main" id="{8219AD5B-1A75-1A4A-8459-A96AB79E9D2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t-BR"/>
          </a:p>
        </p:txBody>
      </p:sp>
      <p:sp>
        <p:nvSpPr>
          <p:cNvPr id="5" name="Espaço Reservado para o Número do Slide 4">
            <a:extLst>
              <a:ext uri="{FF2B5EF4-FFF2-40B4-BE49-F238E27FC236}">
                <a16:creationId xmlns:a16="http://schemas.microsoft.com/office/drawing/2014/main" id="{C49C6818-84EB-2D43-AA44-FC64C4595BF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B28A1AC-D174-D44D-BB31-612041F19AA1}" type="slidenum">
              <a:rPr lang="pt-BR" smtClean="0"/>
              <a:t>‹nº›</a:t>
            </a:fld>
            <a:endParaRPr lang="pt-BR"/>
          </a:p>
        </p:txBody>
      </p:sp>
    </p:spTree>
    <p:extLst>
      <p:ext uri="{BB962C8B-B14F-4D97-AF65-F5344CB8AC3E}">
        <p14:creationId xmlns:p14="http://schemas.microsoft.com/office/powerpoint/2010/main" val="35751703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noProof="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A66868-9967-4286-9B08-8D6F3C14CA57}" type="datetime1">
              <a:rPr lang="pt-BR" noProof="0" smtClean="0"/>
              <a:t>06/04/2021</a:t>
            </a:fld>
            <a:endParaRPr lang="pt-BR" noProof="0"/>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noProof="0"/>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noProof="0"/>
              <a:t>Clique para editar os estilos de texto Mestres</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noProof="0"/>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F5438F-2890-46B9-BD8A-C9EE91F876FC}" type="slidenum">
              <a:rPr lang="pt-BR" noProof="0" smtClean="0"/>
              <a:t>‹nº›</a:t>
            </a:fld>
            <a:endParaRPr lang="pt-BR" noProof="0"/>
          </a:p>
        </p:txBody>
      </p:sp>
    </p:spTree>
    <p:extLst>
      <p:ext uri="{BB962C8B-B14F-4D97-AF65-F5344CB8AC3E}">
        <p14:creationId xmlns:p14="http://schemas.microsoft.com/office/powerpoint/2010/main" val="350694305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fld id="{8DF5438F-2890-46B9-BD8A-C9EE91F876FC}" type="slidenum">
              <a:rPr lang="pt-BR" smtClean="0"/>
              <a:t>1</a:t>
            </a:fld>
            <a:endParaRPr lang="pt-BR"/>
          </a:p>
        </p:txBody>
      </p:sp>
    </p:spTree>
    <p:extLst>
      <p:ext uri="{BB962C8B-B14F-4D97-AF65-F5344CB8AC3E}">
        <p14:creationId xmlns:p14="http://schemas.microsoft.com/office/powerpoint/2010/main" val="3302058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fld id="{8DF5438F-2890-46B9-BD8A-C9EE91F876FC}" type="slidenum">
              <a:rPr lang="pt-BR" smtClean="0"/>
              <a:t>2</a:t>
            </a:fld>
            <a:endParaRPr lang="pt-BR"/>
          </a:p>
        </p:txBody>
      </p:sp>
    </p:spTree>
    <p:extLst>
      <p:ext uri="{BB962C8B-B14F-4D97-AF65-F5344CB8AC3E}">
        <p14:creationId xmlns:p14="http://schemas.microsoft.com/office/powerpoint/2010/main" val="762039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fld id="{8DF5438F-2890-46B9-BD8A-C9EE91F876FC}" type="slidenum">
              <a:rPr lang="pt-BR" smtClean="0"/>
              <a:t>3</a:t>
            </a:fld>
            <a:endParaRPr lang="pt-BR"/>
          </a:p>
        </p:txBody>
      </p:sp>
    </p:spTree>
    <p:extLst>
      <p:ext uri="{BB962C8B-B14F-4D97-AF65-F5344CB8AC3E}">
        <p14:creationId xmlns:p14="http://schemas.microsoft.com/office/powerpoint/2010/main" val="160247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fld id="{8DF5438F-2890-46B9-BD8A-C9EE91F876FC}" type="slidenum">
              <a:rPr lang="pt-BR" smtClean="0"/>
              <a:t>4</a:t>
            </a:fld>
            <a:endParaRPr lang="pt-BR"/>
          </a:p>
        </p:txBody>
      </p:sp>
    </p:spTree>
    <p:extLst>
      <p:ext uri="{BB962C8B-B14F-4D97-AF65-F5344CB8AC3E}">
        <p14:creationId xmlns:p14="http://schemas.microsoft.com/office/powerpoint/2010/main" val="2920621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fld id="{8DF5438F-2890-46B9-BD8A-C9EE91F876FC}" type="slidenum">
              <a:rPr lang="pt-BR" smtClean="0"/>
              <a:t>5</a:t>
            </a:fld>
            <a:endParaRPr lang="pt-BR"/>
          </a:p>
        </p:txBody>
      </p:sp>
    </p:spTree>
    <p:extLst>
      <p:ext uri="{BB962C8B-B14F-4D97-AF65-F5344CB8AC3E}">
        <p14:creationId xmlns:p14="http://schemas.microsoft.com/office/powerpoint/2010/main" val="3820658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fld id="{8DF5438F-2890-46B9-BD8A-C9EE91F876FC}" type="slidenum">
              <a:rPr lang="pt-BR" smtClean="0"/>
              <a:t>6</a:t>
            </a:fld>
            <a:endParaRPr lang="pt-BR"/>
          </a:p>
        </p:txBody>
      </p:sp>
    </p:spTree>
    <p:extLst>
      <p:ext uri="{BB962C8B-B14F-4D97-AF65-F5344CB8AC3E}">
        <p14:creationId xmlns:p14="http://schemas.microsoft.com/office/powerpoint/2010/main" val="4096755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fld id="{8DF5438F-2890-46B9-BD8A-C9EE91F876FC}" type="slidenum">
              <a:rPr lang="pt-BR" smtClean="0"/>
              <a:t>7</a:t>
            </a:fld>
            <a:endParaRPr lang="pt-BR"/>
          </a:p>
        </p:txBody>
      </p:sp>
    </p:spTree>
    <p:extLst>
      <p:ext uri="{BB962C8B-B14F-4D97-AF65-F5344CB8AC3E}">
        <p14:creationId xmlns:p14="http://schemas.microsoft.com/office/powerpoint/2010/main" val="248318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fld id="{8DF5438F-2890-46B9-BD8A-C9EE91F876FC}" type="slidenum">
              <a:rPr lang="pt-BR" smtClean="0"/>
              <a:t>8</a:t>
            </a:fld>
            <a:endParaRPr lang="pt-BR"/>
          </a:p>
        </p:txBody>
      </p:sp>
    </p:spTree>
    <p:extLst>
      <p:ext uri="{BB962C8B-B14F-4D97-AF65-F5344CB8AC3E}">
        <p14:creationId xmlns:p14="http://schemas.microsoft.com/office/powerpoint/2010/main" val="3311221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presentação Title_2">
    <p:spTree>
      <p:nvGrpSpPr>
        <p:cNvPr id="1" name=""/>
        <p:cNvGrpSpPr/>
        <p:nvPr/>
      </p:nvGrpSpPr>
      <p:grpSpPr>
        <a:xfrm>
          <a:off x="0" y="0"/>
          <a:ext cx="0" cy="0"/>
          <a:chOff x="0" y="0"/>
          <a:chExt cx="0" cy="0"/>
        </a:xfrm>
      </p:grpSpPr>
      <p:sp>
        <p:nvSpPr>
          <p:cNvPr id="6" name="Espaço Reservado para Imagem 5">
            <a:extLst>
              <a:ext uri="{FF2B5EF4-FFF2-40B4-BE49-F238E27FC236}">
                <a16:creationId xmlns:a16="http://schemas.microsoft.com/office/drawing/2014/main" id="{37D7B648-BE60-43F4-8E11-2AB267410D48}"/>
              </a:ext>
            </a:extLst>
          </p:cNvPr>
          <p:cNvSpPr>
            <a:spLocks noGrp="1"/>
          </p:cNvSpPr>
          <p:nvPr>
            <p:ph type="pic" sz="quarter" idx="10"/>
          </p:nvPr>
        </p:nvSpPr>
        <p:spPr>
          <a:xfrm>
            <a:off x="-2946" y="0"/>
            <a:ext cx="6098946" cy="6858000"/>
          </a:xfrm>
          <a:custGeom>
            <a:avLst/>
            <a:gdLst>
              <a:gd name="connsiteX0" fmla="*/ 0 w 5822209"/>
              <a:gd name="connsiteY0" fmla="*/ 0 h 4427316"/>
              <a:gd name="connsiteX1" fmla="*/ 5822209 w 5822209"/>
              <a:gd name="connsiteY1" fmla="*/ 0 h 4427316"/>
              <a:gd name="connsiteX2" fmla="*/ 5822209 w 5822209"/>
              <a:gd name="connsiteY2" fmla="*/ 4427316 h 4427316"/>
              <a:gd name="connsiteX3" fmla="*/ 0 w 5822209"/>
              <a:gd name="connsiteY3" fmla="*/ 4427316 h 4427316"/>
            </a:gdLst>
            <a:ahLst/>
            <a:cxnLst>
              <a:cxn ang="0">
                <a:pos x="connsiteX0" y="connsiteY0"/>
              </a:cxn>
              <a:cxn ang="0">
                <a:pos x="connsiteX1" y="connsiteY1"/>
              </a:cxn>
              <a:cxn ang="0">
                <a:pos x="connsiteX2" y="connsiteY2"/>
              </a:cxn>
              <a:cxn ang="0">
                <a:pos x="connsiteX3" y="connsiteY3"/>
              </a:cxn>
            </a:cxnLst>
            <a:rect l="l" t="t" r="r" b="b"/>
            <a:pathLst>
              <a:path w="5822209" h="4427316">
                <a:moveTo>
                  <a:pt x="0" y="0"/>
                </a:moveTo>
                <a:lnTo>
                  <a:pt x="5822209" y="0"/>
                </a:lnTo>
                <a:lnTo>
                  <a:pt x="5822209" y="4427316"/>
                </a:lnTo>
                <a:lnTo>
                  <a:pt x="0" y="4427316"/>
                </a:lnTo>
                <a:close/>
              </a:path>
            </a:pathLst>
          </a:custGeom>
          <a:solidFill>
            <a:schemeClr val="accent4">
              <a:lumMod val="50000"/>
            </a:schemeClr>
          </a:solidFill>
        </p:spPr>
        <p:txBody>
          <a:bodyPr wrap="square" rtlCol="0">
            <a:noAutofit/>
          </a:bodyPr>
          <a:lstStyle/>
          <a:p>
            <a:pPr rtl="0"/>
            <a:r>
              <a:rPr lang="pt-BR" noProof="0"/>
              <a:t>Clique no ícone para adicionar uma imagem</a:t>
            </a:r>
          </a:p>
        </p:txBody>
      </p:sp>
      <p:sp>
        <p:nvSpPr>
          <p:cNvPr id="4" name="Espaço Reservado para Texto 2">
            <a:extLst>
              <a:ext uri="{FF2B5EF4-FFF2-40B4-BE49-F238E27FC236}">
                <a16:creationId xmlns:a16="http://schemas.microsoft.com/office/drawing/2014/main" id="{01662FCA-743F-AC4A-B6AC-269A9A26ECF8}"/>
              </a:ext>
            </a:extLst>
          </p:cNvPr>
          <p:cNvSpPr>
            <a:spLocks noGrp="1"/>
          </p:cNvSpPr>
          <p:nvPr>
            <p:ph type="body" idx="13" hasCustomPrompt="1"/>
          </p:nvPr>
        </p:nvSpPr>
        <p:spPr>
          <a:xfrm>
            <a:off x="6487905" y="5286196"/>
            <a:ext cx="4179375" cy="356462"/>
          </a:xfrm>
        </p:spPr>
        <p:txBody>
          <a:bodyPr lIns="0" rIns="0" rtlCol="0">
            <a:normAutofit/>
          </a:bodyPr>
          <a:lstStyle>
            <a:lvl1pPr marL="0" indent="0" algn="r">
              <a:buNone/>
              <a:defRPr sz="1800" b="1" i="0" cap="all" spc="300" baseline="0">
                <a:solidFill>
                  <a:schemeClr val="tx1"/>
                </a:solidFill>
                <a:latin typeface="Speak Pro" panose="020B0504020101020102"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pt-BR" noProof="0"/>
              <a:t>Insira o subtítulo aqui</a:t>
            </a:r>
          </a:p>
        </p:txBody>
      </p:sp>
      <p:sp>
        <p:nvSpPr>
          <p:cNvPr id="5" name="Título 1">
            <a:extLst>
              <a:ext uri="{FF2B5EF4-FFF2-40B4-BE49-F238E27FC236}">
                <a16:creationId xmlns:a16="http://schemas.microsoft.com/office/drawing/2014/main" id="{BBC2EA4E-1692-1548-A245-3DC65B856DEB}"/>
              </a:ext>
            </a:extLst>
          </p:cNvPr>
          <p:cNvSpPr>
            <a:spLocks noGrp="1"/>
          </p:cNvSpPr>
          <p:nvPr>
            <p:ph type="ctrTitle" hasCustomPrompt="1"/>
          </p:nvPr>
        </p:nvSpPr>
        <p:spPr>
          <a:xfrm>
            <a:off x="6487905" y="2715790"/>
            <a:ext cx="4179376" cy="2387600"/>
          </a:xfrm>
        </p:spPr>
        <p:txBody>
          <a:bodyPr lIns="0" rIns="0" rtlCol="0" anchor="b">
            <a:normAutofit/>
          </a:bodyPr>
          <a:lstStyle>
            <a:lvl1pPr algn="r">
              <a:defRPr sz="4800" b="0" i="0" cap="all" baseline="0">
                <a:solidFill>
                  <a:schemeClr val="accent4">
                    <a:lumMod val="75000"/>
                  </a:schemeClr>
                </a:solidFill>
                <a:latin typeface="Sagona ExtraLight" panose="02020303050505020204" pitchFamily="18" charset="0"/>
              </a:defRPr>
            </a:lvl1pPr>
          </a:lstStyle>
          <a:p>
            <a:pPr rtl="0"/>
            <a:r>
              <a:rPr lang="pt-BR" noProof="0"/>
              <a:t>Clique para editar o estilo de título Mestre</a:t>
            </a:r>
          </a:p>
        </p:txBody>
      </p:sp>
      <p:cxnSp>
        <p:nvCxnSpPr>
          <p:cNvPr id="7" name="Conector Reto 6">
            <a:extLst>
              <a:ext uri="{FF2B5EF4-FFF2-40B4-BE49-F238E27FC236}">
                <a16:creationId xmlns:a16="http://schemas.microsoft.com/office/drawing/2014/main" id="{ED7A90A1-A930-7E45-A0C6-7B528BC17B68}"/>
              </a:ext>
            </a:extLst>
          </p:cNvPr>
          <p:cNvCxnSpPr>
            <a:cxnSpLocks/>
          </p:cNvCxnSpPr>
          <p:nvPr userDrawn="1"/>
        </p:nvCxnSpPr>
        <p:spPr>
          <a:xfrm>
            <a:off x="11057682"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2289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sória Slide_2">
    <p:spTree>
      <p:nvGrpSpPr>
        <p:cNvPr id="1" name=""/>
        <p:cNvGrpSpPr/>
        <p:nvPr/>
      </p:nvGrpSpPr>
      <p:grpSpPr>
        <a:xfrm>
          <a:off x="0" y="0"/>
          <a:ext cx="0" cy="0"/>
          <a:chOff x="0" y="0"/>
          <a:chExt cx="0" cy="0"/>
        </a:xfrm>
      </p:grpSpPr>
      <p:sp>
        <p:nvSpPr>
          <p:cNvPr id="6" name="Espaço Reservado para Imagem 5">
            <a:extLst>
              <a:ext uri="{FF2B5EF4-FFF2-40B4-BE49-F238E27FC236}">
                <a16:creationId xmlns:a16="http://schemas.microsoft.com/office/drawing/2014/main" id="{37D7B648-BE60-43F4-8E11-2AB267410D48}"/>
              </a:ext>
            </a:extLst>
          </p:cNvPr>
          <p:cNvSpPr>
            <a:spLocks noGrp="1"/>
          </p:cNvSpPr>
          <p:nvPr>
            <p:ph type="pic" sz="quarter" idx="10"/>
          </p:nvPr>
        </p:nvSpPr>
        <p:spPr>
          <a:xfrm>
            <a:off x="0" y="1215342"/>
            <a:ext cx="5822209" cy="4427316"/>
          </a:xfrm>
          <a:custGeom>
            <a:avLst/>
            <a:gdLst>
              <a:gd name="connsiteX0" fmla="*/ 0 w 5822209"/>
              <a:gd name="connsiteY0" fmla="*/ 0 h 4427316"/>
              <a:gd name="connsiteX1" fmla="*/ 5822209 w 5822209"/>
              <a:gd name="connsiteY1" fmla="*/ 0 h 4427316"/>
              <a:gd name="connsiteX2" fmla="*/ 5822209 w 5822209"/>
              <a:gd name="connsiteY2" fmla="*/ 4427316 h 4427316"/>
              <a:gd name="connsiteX3" fmla="*/ 0 w 5822209"/>
              <a:gd name="connsiteY3" fmla="*/ 4427316 h 4427316"/>
            </a:gdLst>
            <a:ahLst/>
            <a:cxnLst>
              <a:cxn ang="0">
                <a:pos x="connsiteX0" y="connsiteY0"/>
              </a:cxn>
              <a:cxn ang="0">
                <a:pos x="connsiteX1" y="connsiteY1"/>
              </a:cxn>
              <a:cxn ang="0">
                <a:pos x="connsiteX2" y="connsiteY2"/>
              </a:cxn>
              <a:cxn ang="0">
                <a:pos x="connsiteX3" y="connsiteY3"/>
              </a:cxn>
            </a:cxnLst>
            <a:rect l="l" t="t" r="r" b="b"/>
            <a:pathLst>
              <a:path w="5822209" h="4427316">
                <a:moveTo>
                  <a:pt x="0" y="0"/>
                </a:moveTo>
                <a:lnTo>
                  <a:pt x="5822209" y="0"/>
                </a:lnTo>
                <a:lnTo>
                  <a:pt x="5822209" y="4427316"/>
                </a:lnTo>
                <a:lnTo>
                  <a:pt x="0" y="4427316"/>
                </a:lnTo>
                <a:close/>
              </a:path>
            </a:pathLst>
          </a:custGeom>
          <a:solidFill>
            <a:schemeClr val="accent4">
              <a:lumMod val="50000"/>
            </a:schemeClr>
          </a:solidFill>
        </p:spPr>
        <p:txBody>
          <a:bodyPr wrap="square" rtlCol="0">
            <a:noAutofit/>
          </a:bodyPr>
          <a:lstStyle/>
          <a:p>
            <a:pPr rtl="0"/>
            <a:r>
              <a:rPr lang="pt-BR" noProof="0"/>
              <a:t>Clique no ícone para adicionar uma imagem</a:t>
            </a:r>
          </a:p>
        </p:txBody>
      </p:sp>
      <p:sp>
        <p:nvSpPr>
          <p:cNvPr id="10" name="Espaço Reservado para Texto 2">
            <a:extLst>
              <a:ext uri="{FF2B5EF4-FFF2-40B4-BE49-F238E27FC236}">
                <a16:creationId xmlns:a16="http://schemas.microsoft.com/office/drawing/2014/main" id="{01B97752-63E3-7E41-86AA-8084AC3E48D7}"/>
              </a:ext>
            </a:extLst>
          </p:cNvPr>
          <p:cNvSpPr>
            <a:spLocks noGrp="1"/>
          </p:cNvSpPr>
          <p:nvPr>
            <p:ph type="body" idx="13" hasCustomPrompt="1"/>
          </p:nvPr>
        </p:nvSpPr>
        <p:spPr>
          <a:xfrm>
            <a:off x="6487905" y="5286196"/>
            <a:ext cx="4179375" cy="356462"/>
          </a:xfrm>
        </p:spPr>
        <p:txBody>
          <a:bodyPr lIns="0" rIns="0" rtlCol="0">
            <a:normAutofit/>
          </a:bodyPr>
          <a:lstStyle>
            <a:lvl1pPr marL="0" indent="0" algn="r">
              <a:buNone/>
              <a:defRPr sz="1800" b="1" i="0" cap="all" spc="300" baseline="0">
                <a:solidFill>
                  <a:schemeClr val="tx1"/>
                </a:solidFill>
                <a:latin typeface="Speak Pro" panose="020B0504020101020102"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pt-BR" noProof="0"/>
              <a:t>Insira o subtítulo aqui</a:t>
            </a:r>
          </a:p>
        </p:txBody>
      </p:sp>
      <p:sp>
        <p:nvSpPr>
          <p:cNvPr id="11" name="Título 1">
            <a:extLst>
              <a:ext uri="{FF2B5EF4-FFF2-40B4-BE49-F238E27FC236}">
                <a16:creationId xmlns:a16="http://schemas.microsoft.com/office/drawing/2014/main" id="{B45521CA-473D-274E-A252-50E49A3EFD16}"/>
              </a:ext>
            </a:extLst>
          </p:cNvPr>
          <p:cNvSpPr>
            <a:spLocks noGrp="1"/>
          </p:cNvSpPr>
          <p:nvPr>
            <p:ph type="ctrTitle" hasCustomPrompt="1"/>
          </p:nvPr>
        </p:nvSpPr>
        <p:spPr>
          <a:xfrm>
            <a:off x="6487905" y="2715790"/>
            <a:ext cx="4179376" cy="2387600"/>
          </a:xfrm>
        </p:spPr>
        <p:txBody>
          <a:bodyPr lIns="0" rIns="0" rtlCol="0" anchor="b">
            <a:normAutofit/>
          </a:bodyPr>
          <a:lstStyle>
            <a:lvl1pPr algn="r">
              <a:defRPr sz="4800" b="0" i="0" cap="all" baseline="0">
                <a:solidFill>
                  <a:schemeClr val="accent4">
                    <a:lumMod val="75000"/>
                  </a:schemeClr>
                </a:solidFill>
                <a:latin typeface="Sagona ExtraLight" panose="02020303050505020204" pitchFamily="18" charset="0"/>
              </a:defRPr>
            </a:lvl1pPr>
          </a:lstStyle>
          <a:p>
            <a:pPr rtl="0"/>
            <a:r>
              <a:rPr lang="pt-BR" noProof="0"/>
              <a:t>Clique para editar o estilo de título Mestre</a:t>
            </a:r>
          </a:p>
        </p:txBody>
      </p:sp>
      <p:cxnSp>
        <p:nvCxnSpPr>
          <p:cNvPr id="12" name="Conector Reto 11">
            <a:extLst>
              <a:ext uri="{FF2B5EF4-FFF2-40B4-BE49-F238E27FC236}">
                <a16:creationId xmlns:a16="http://schemas.microsoft.com/office/drawing/2014/main" id="{E71328B3-338C-BB43-A9F5-AACCE2E54E86}"/>
              </a:ext>
            </a:extLst>
          </p:cNvPr>
          <p:cNvCxnSpPr>
            <a:cxnSpLocks/>
          </p:cNvCxnSpPr>
          <p:nvPr userDrawn="1"/>
        </p:nvCxnSpPr>
        <p:spPr>
          <a:xfrm>
            <a:off x="11057682"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695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sória Slide_3">
    <p:spTree>
      <p:nvGrpSpPr>
        <p:cNvPr id="1" name=""/>
        <p:cNvGrpSpPr/>
        <p:nvPr/>
      </p:nvGrpSpPr>
      <p:grpSpPr>
        <a:xfrm>
          <a:off x="0" y="0"/>
          <a:ext cx="0" cy="0"/>
          <a:chOff x="0" y="0"/>
          <a:chExt cx="0" cy="0"/>
        </a:xfrm>
      </p:grpSpPr>
      <p:sp>
        <p:nvSpPr>
          <p:cNvPr id="6" name="Espaço Reservado para Imagem 5">
            <a:extLst>
              <a:ext uri="{FF2B5EF4-FFF2-40B4-BE49-F238E27FC236}">
                <a16:creationId xmlns:a16="http://schemas.microsoft.com/office/drawing/2014/main" id="{37D7B648-BE60-43F4-8E11-2AB267410D48}"/>
              </a:ext>
            </a:extLst>
          </p:cNvPr>
          <p:cNvSpPr>
            <a:spLocks noGrp="1"/>
          </p:cNvSpPr>
          <p:nvPr>
            <p:ph type="pic" sz="quarter" idx="10"/>
          </p:nvPr>
        </p:nvSpPr>
        <p:spPr>
          <a:xfrm>
            <a:off x="0" y="1928264"/>
            <a:ext cx="5822209" cy="4427316"/>
          </a:xfrm>
          <a:custGeom>
            <a:avLst/>
            <a:gdLst>
              <a:gd name="connsiteX0" fmla="*/ 0 w 5822209"/>
              <a:gd name="connsiteY0" fmla="*/ 0 h 4427316"/>
              <a:gd name="connsiteX1" fmla="*/ 5822209 w 5822209"/>
              <a:gd name="connsiteY1" fmla="*/ 0 h 4427316"/>
              <a:gd name="connsiteX2" fmla="*/ 5822209 w 5822209"/>
              <a:gd name="connsiteY2" fmla="*/ 4427316 h 4427316"/>
              <a:gd name="connsiteX3" fmla="*/ 0 w 5822209"/>
              <a:gd name="connsiteY3" fmla="*/ 4427316 h 4427316"/>
            </a:gdLst>
            <a:ahLst/>
            <a:cxnLst>
              <a:cxn ang="0">
                <a:pos x="connsiteX0" y="connsiteY0"/>
              </a:cxn>
              <a:cxn ang="0">
                <a:pos x="connsiteX1" y="connsiteY1"/>
              </a:cxn>
              <a:cxn ang="0">
                <a:pos x="connsiteX2" y="connsiteY2"/>
              </a:cxn>
              <a:cxn ang="0">
                <a:pos x="connsiteX3" y="connsiteY3"/>
              </a:cxn>
            </a:cxnLst>
            <a:rect l="l" t="t" r="r" b="b"/>
            <a:pathLst>
              <a:path w="5822209" h="4427316">
                <a:moveTo>
                  <a:pt x="0" y="0"/>
                </a:moveTo>
                <a:lnTo>
                  <a:pt x="5822209" y="0"/>
                </a:lnTo>
                <a:lnTo>
                  <a:pt x="5822209" y="4427316"/>
                </a:lnTo>
                <a:lnTo>
                  <a:pt x="0" y="4427316"/>
                </a:lnTo>
                <a:close/>
              </a:path>
            </a:pathLst>
          </a:custGeom>
          <a:solidFill>
            <a:schemeClr val="accent4">
              <a:lumMod val="50000"/>
            </a:schemeClr>
          </a:solidFill>
        </p:spPr>
        <p:txBody>
          <a:bodyPr wrap="square" rtlCol="0">
            <a:noAutofit/>
          </a:bodyPr>
          <a:lstStyle/>
          <a:p>
            <a:pPr rtl="0"/>
            <a:r>
              <a:rPr lang="pt-BR" noProof="0"/>
              <a:t>Clique no ícone para adicionar uma imagem</a:t>
            </a:r>
          </a:p>
        </p:txBody>
      </p:sp>
      <p:sp>
        <p:nvSpPr>
          <p:cNvPr id="10" name="Espaço Reservado para Texto 2">
            <a:extLst>
              <a:ext uri="{FF2B5EF4-FFF2-40B4-BE49-F238E27FC236}">
                <a16:creationId xmlns:a16="http://schemas.microsoft.com/office/drawing/2014/main" id="{01B97752-63E3-7E41-86AA-8084AC3E48D7}"/>
              </a:ext>
            </a:extLst>
          </p:cNvPr>
          <p:cNvSpPr>
            <a:spLocks noGrp="1"/>
          </p:cNvSpPr>
          <p:nvPr>
            <p:ph type="body" idx="13" hasCustomPrompt="1"/>
          </p:nvPr>
        </p:nvSpPr>
        <p:spPr>
          <a:xfrm>
            <a:off x="6487905" y="4498670"/>
            <a:ext cx="4179375" cy="356462"/>
          </a:xfrm>
        </p:spPr>
        <p:txBody>
          <a:bodyPr lIns="0" rIns="0" rtlCol="0">
            <a:normAutofit/>
          </a:bodyPr>
          <a:lstStyle>
            <a:lvl1pPr marL="0" indent="0" algn="r">
              <a:buNone/>
              <a:defRPr sz="1800" b="1" i="0" cap="all" spc="300" baseline="0">
                <a:solidFill>
                  <a:schemeClr val="tx1"/>
                </a:solidFill>
                <a:latin typeface="Speak Pro" panose="020B0504020101020102"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pt-BR" noProof="0"/>
              <a:t>Insira o subtítulo aqui</a:t>
            </a:r>
          </a:p>
        </p:txBody>
      </p:sp>
      <p:sp>
        <p:nvSpPr>
          <p:cNvPr id="11" name="Título 1">
            <a:extLst>
              <a:ext uri="{FF2B5EF4-FFF2-40B4-BE49-F238E27FC236}">
                <a16:creationId xmlns:a16="http://schemas.microsoft.com/office/drawing/2014/main" id="{B45521CA-473D-274E-A252-50E49A3EFD16}"/>
              </a:ext>
            </a:extLst>
          </p:cNvPr>
          <p:cNvSpPr>
            <a:spLocks noGrp="1"/>
          </p:cNvSpPr>
          <p:nvPr>
            <p:ph type="ctrTitle" hasCustomPrompt="1"/>
          </p:nvPr>
        </p:nvSpPr>
        <p:spPr>
          <a:xfrm>
            <a:off x="6487905" y="1928264"/>
            <a:ext cx="4179376" cy="2387600"/>
          </a:xfrm>
        </p:spPr>
        <p:txBody>
          <a:bodyPr lIns="0" rIns="0" rtlCol="0" anchor="b">
            <a:normAutofit/>
          </a:bodyPr>
          <a:lstStyle>
            <a:lvl1pPr algn="r">
              <a:defRPr sz="4800" b="0" i="0" cap="all" baseline="0">
                <a:solidFill>
                  <a:schemeClr val="accent4">
                    <a:lumMod val="75000"/>
                  </a:schemeClr>
                </a:solidFill>
                <a:latin typeface="Sagona ExtraLight" panose="02020303050505020204" pitchFamily="18" charset="0"/>
              </a:defRPr>
            </a:lvl1pPr>
          </a:lstStyle>
          <a:p>
            <a:pPr rtl="0"/>
            <a:r>
              <a:rPr lang="pt-BR" noProof="0"/>
              <a:t>Clique para editar o estilo de título Mestre</a:t>
            </a:r>
          </a:p>
        </p:txBody>
      </p:sp>
      <p:cxnSp>
        <p:nvCxnSpPr>
          <p:cNvPr id="7" name="Conector Reto 6">
            <a:extLst>
              <a:ext uri="{FF2B5EF4-FFF2-40B4-BE49-F238E27FC236}">
                <a16:creationId xmlns:a16="http://schemas.microsoft.com/office/drawing/2014/main" id="{E327254B-5501-7248-A89F-42912B5A8BD2}"/>
              </a:ext>
            </a:extLst>
          </p:cNvPr>
          <p:cNvCxnSpPr>
            <a:cxnSpLocks/>
          </p:cNvCxnSpPr>
          <p:nvPr userDrawn="1"/>
        </p:nvCxnSpPr>
        <p:spPr>
          <a:xfrm>
            <a:off x="0" y="1405468"/>
            <a:ext cx="1219200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70053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sória Slide_4">
    <p:bg>
      <p:bgPr>
        <a:solidFill>
          <a:schemeClr val="accent4">
            <a:lumMod val="50000"/>
          </a:schemeClr>
        </a:solidFill>
        <a:effectLst/>
      </p:bgPr>
    </p:bg>
    <p:spTree>
      <p:nvGrpSpPr>
        <p:cNvPr id="1" name=""/>
        <p:cNvGrpSpPr/>
        <p:nvPr/>
      </p:nvGrpSpPr>
      <p:grpSpPr>
        <a:xfrm>
          <a:off x="0" y="0"/>
          <a:ext cx="0" cy="0"/>
          <a:chOff x="0" y="0"/>
          <a:chExt cx="0" cy="0"/>
        </a:xfrm>
      </p:grpSpPr>
      <p:pic>
        <p:nvPicPr>
          <p:cNvPr id="7" name="Espaço Reservado para Imagem 21" descr="Mulher no tablet ">
            <a:extLst>
              <a:ext uri="{FF2B5EF4-FFF2-40B4-BE49-F238E27FC236}">
                <a16:creationId xmlns:a16="http://schemas.microsoft.com/office/drawing/2014/main" id="{79F82B97-E9C9-C740-AE3A-A0BB4822DD8F}"/>
              </a:ext>
            </a:extLst>
          </p:cNvPr>
          <p:cNvPicPr>
            <a:picLocks noChangeAspect="1"/>
          </p:cNvPicPr>
          <p:nvPr userDrawn="1"/>
        </p:nvPicPr>
        <p:blipFill rotWithShape="1">
          <a:blip r:embed="rId2" cstate="screen">
            <a:alphaModFix amt="35000"/>
            <a:extLst>
              <a:ext uri="{28A0092B-C50C-407E-A947-70E740481C1C}">
                <a14:useLocalDpi xmlns:a14="http://schemas.microsoft.com/office/drawing/2010/main"/>
              </a:ext>
            </a:extLst>
          </a:blip>
          <a:srcRect/>
          <a:stretch/>
        </p:blipFill>
        <p:spPr>
          <a:xfrm>
            <a:off x="1124487" y="0"/>
            <a:ext cx="11067514" cy="6858000"/>
          </a:xfrm>
          <a:prstGeom prst="rect">
            <a:avLst/>
          </a:prstGeom>
          <a:solidFill>
            <a:schemeClr val="tx1"/>
          </a:solidFill>
        </p:spPr>
      </p:pic>
      <p:sp>
        <p:nvSpPr>
          <p:cNvPr id="6" name="Espaço Reservado para Imagem 5">
            <a:extLst>
              <a:ext uri="{FF2B5EF4-FFF2-40B4-BE49-F238E27FC236}">
                <a16:creationId xmlns:a16="http://schemas.microsoft.com/office/drawing/2014/main" id="{37D7B648-BE60-43F4-8E11-2AB267410D48}"/>
              </a:ext>
            </a:extLst>
          </p:cNvPr>
          <p:cNvSpPr>
            <a:spLocks noGrp="1"/>
          </p:cNvSpPr>
          <p:nvPr>
            <p:ph type="pic" sz="quarter" idx="10"/>
          </p:nvPr>
        </p:nvSpPr>
        <p:spPr>
          <a:xfrm>
            <a:off x="1124487" y="-1"/>
            <a:ext cx="11067514" cy="6857999"/>
          </a:xfrm>
          <a:custGeom>
            <a:avLst/>
            <a:gdLst>
              <a:gd name="connsiteX0" fmla="*/ 0 w 5822209"/>
              <a:gd name="connsiteY0" fmla="*/ 0 h 4427316"/>
              <a:gd name="connsiteX1" fmla="*/ 5822209 w 5822209"/>
              <a:gd name="connsiteY1" fmla="*/ 0 h 4427316"/>
              <a:gd name="connsiteX2" fmla="*/ 5822209 w 5822209"/>
              <a:gd name="connsiteY2" fmla="*/ 4427316 h 4427316"/>
              <a:gd name="connsiteX3" fmla="*/ 0 w 5822209"/>
              <a:gd name="connsiteY3" fmla="*/ 4427316 h 4427316"/>
            </a:gdLst>
            <a:ahLst/>
            <a:cxnLst>
              <a:cxn ang="0">
                <a:pos x="connsiteX0" y="connsiteY0"/>
              </a:cxn>
              <a:cxn ang="0">
                <a:pos x="connsiteX1" y="connsiteY1"/>
              </a:cxn>
              <a:cxn ang="0">
                <a:pos x="connsiteX2" y="connsiteY2"/>
              </a:cxn>
              <a:cxn ang="0">
                <a:pos x="connsiteX3" y="connsiteY3"/>
              </a:cxn>
            </a:cxnLst>
            <a:rect l="l" t="t" r="r" b="b"/>
            <a:pathLst>
              <a:path w="5822209" h="4427316">
                <a:moveTo>
                  <a:pt x="0" y="0"/>
                </a:moveTo>
                <a:lnTo>
                  <a:pt x="5822209" y="0"/>
                </a:lnTo>
                <a:lnTo>
                  <a:pt x="5822209" y="4427316"/>
                </a:lnTo>
                <a:lnTo>
                  <a:pt x="0" y="4427316"/>
                </a:lnTo>
                <a:close/>
              </a:path>
            </a:pathLst>
          </a:custGeom>
          <a:solidFill>
            <a:schemeClr val="accent4">
              <a:lumMod val="50000"/>
            </a:schemeClr>
          </a:solidFill>
        </p:spPr>
        <p:txBody>
          <a:bodyPr wrap="square" rtlCol="0">
            <a:noAutofit/>
          </a:bodyPr>
          <a:lstStyle/>
          <a:p>
            <a:pPr rtl="0"/>
            <a:r>
              <a:rPr lang="pt-BR" noProof="0"/>
              <a:t>Clique no ícone para adicionar uma imagem</a:t>
            </a:r>
          </a:p>
        </p:txBody>
      </p:sp>
      <p:sp>
        <p:nvSpPr>
          <p:cNvPr id="4" name="Espaço Reservado para Texto 2">
            <a:extLst>
              <a:ext uri="{FF2B5EF4-FFF2-40B4-BE49-F238E27FC236}">
                <a16:creationId xmlns:a16="http://schemas.microsoft.com/office/drawing/2014/main" id="{01662FCA-743F-AC4A-B6AC-269A9A26ECF8}"/>
              </a:ext>
            </a:extLst>
          </p:cNvPr>
          <p:cNvSpPr>
            <a:spLocks noGrp="1"/>
          </p:cNvSpPr>
          <p:nvPr>
            <p:ph type="body" idx="13" hasCustomPrompt="1"/>
          </p:nvPr>
        </p:nvSpPr>
        <p:spPr>
          <a:xfrm>
            <a:off x="1524000" y="5286196"/>
            <a:ext cx="4179375" cy="356462"/>
          </a:xfrm>
        </p:spPr>
        <p:txBody>
          <a:bodyPr lIns="0" rIns="0" rtlCol="0">
            <a:normAutofit/>
          </a:bodyPr>
          <a:lstStyle>
            <a:lvl1pPr marL="0" indent="0">
              <a:buNone/>
              <a:defRPr sz="1800" b="1" i="0" cap="all" spc="300" baseline="0">
                <a:solidFill>
                  <a:schemeClr val="bg1"/>
                </a:solidFill>
                <a:latin typeface="Speak Pro" panose="020B0504020101020102"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pt-BR" noProof="0"/>
              <a:t>Insira o subtítulo aqui</a:t>
            </a:r>
          </a:p>
        </p:txBody>
      </p:sp>
      <p:sp>
        <p:nvSpPr>
          <p:cNvPr id="5" name="Título 1">
            <a:extLst>
              <a:ext uri="{FF2B5EF4-FFF2-40B4-BE49-F238E27FC236}">
                <a16:creationId xmlns:a16="http://schemas.microsoft.com/office/drawing/2014/main" id="{BBC2EA4E-1692-1548-A245-3DC65B856DEB}"/>
              </a:ext>
            </a:extLst>
          </p:cNvPr>
          <p:cNvSpPr>
            <a:spLocks noGrp="1"/>
          </p:cNvSpPr>
          <p:nvPr>
            <p:ph type="ctrTitle" hasCustomPrompt="1"/>
          </p:nvPr>
        </p:nvSpPr>
        <p:spPr>
          <a:xfrm>
            <a:off x="1524000" y="2715790"/>
            <a:ext cx="4179376" cy="2387600"/>
          </a:xfrm>
        </p:spPr>
        <p:txBody>
          <a:bodyPr lIns="0" rIns="0" rtlCol="0" anchor="b">
            <a:normAutofit/>
          </a:bodyPr>
          <a:lstStyle>
            <a:lvl1pPr algn="l">
              <a:defRPr sz="4800" b="0" i="0" cap="all" baseline="0">
                <a:solidFill>
                  <a:schemeClr val="bg1"/>
                </a:solidFill>
                <a:latin typeface="Sagona ExtraLight" panose="02020303050505020204" pitchFamily="18" charset="0"/>
              </a:defRPr>
            </a:lvl1pPr>
          </a:lstStyle>
          <a:p>
            <a:pPr rtl="0"/>
            <a:r>
              <a:rPr lang="pt-BR" noProof="0"/>
              <a:t>Clique para editar o estilo de título Mestre</a:t>
            </a:r>
          </a:p>
        </p:txBody>
      </p:sp>
      <p:cxnSp>
        <p:nvCxnSpPr>
          <p:cNvPr id="8" name="Conector Reto 7">
            <a:extLst>
              <a:ext uri="{FF2B5EF4-FFF2-40B4-BE49-F238E27FC236}">
                <a16:creationId xmlns:a16="http://schemas.microsoft.com/office/drawing/2014/main" id="{6C4B436F-A511-A141-900B-BA20A19A1BCE}"/>
              </a:ext>
            </a:extLst>
          </p:cNvPr>
          <p:cNvCxnSpPr>
            <a:cxnSpLocks/>
          </p:cNvCxnSpPr>
          <p:nvPr userDrawn="1"/>
        </p:nvCxnSpPr>
        <p:spPr>
          <a:xfrm>
            <a:off x="1124487" y="0"/>
            <a:ext cx="0" cy="685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3087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sória Slide_5">
    <p:spTree>
      <p:nvGrpSpPr>
        <p:cNvPr id="1" name=""/>
        <p:cNvGrpSpPr/>
        <p:nvPr/>
      </p:nvGrpSpPr>
      <p:grpSpPr>
        <a:xfrm>
          <a:off x="0" y="0"/>
          <a:ext cx="0" cy="0"/>
          <a:chOff x="0" y="0"/>
          <a:chExt cx="0" cy="0"/>
        </a:xfrm>
      </p:grpSpPr>
      <p:pic>
        <p:nvPicPr>
          <p:cNvPr id="7" name="Espaço Reservado para Imagem 21" descr="Mulher no tablet ">
            <a:extLst>
              <a:ext uri="{FF2B5EF4-FFF2-40B4-BE49-F238E27FC236}">
                <a16:creationId xmlns:a16="http://schemas.microsoft.com/office/drawing/2014/main" id="{79F82B97-E9C9-C740-AE3A-A0BB4822DD8F}"/>
              </a:ext>
            </a:extLst>
          </p:cNvPr>
          <p:cNvPicPr>
            <a:picLocks noChangeAspect="1"/>
          </p:cNvPicPr>
          <p:nvPr userDrawn="1"/>
        </p:nvPicPr>
        <p:blipFill rotWithShape="1">
          <a:blip r:embed="rId2" cstate="screen">
            <a:alphaModFix amt="35000"/>
            <a:extLst>
              <a:ext uri="{28A0092B-C50C-407E-A947-70E740481C1C}">
                <a14:useLocalDpi xmlns:a14="http://schemas.microsoft.com/office/drawing/2010/main"/>
              </a:ext>
            </a:extLst>
          </a:blip>
          <a:srcRect/>
          <a:stretch/>
        </p:blipFill>
        <p:spPr>
          <a:xfrm>
            <a:off x="0" y="0"/>
            <a:ext cx="12192001" cy="6858000"/>
          </a:xfrm>
          <a:prstGeom prst="rect">
            <a:avLst/>
          </a:prstGeom>
          <a:solidFill>
            <a:schemeClr val="tx1"/>
          </a:solidFill>
        </p:spPr>
      </p:pic>
      <p:sp>
        <p:nvSpPr>
          <p:cNvPr id="6" name="Espaço Reservado para Imagem 5">
            <a:extLst>
              <a:ext uri="{FF2B5EF4-FFF2-40B4-BE49-F238E27FC236}">
                <a16:creationId xmlns:a16="http://schemas.microsoft.com/office/drawing/2014/main" id="{37D7B648-BE60-43F4-8E11-2AB267410D48}"/>
              </a:ext>
            </a:extLst>
          </p:cNvPr>
          <p:cNvSpPr>
            <a:spLocks noGrp="1"/>
          </p:cNvSpPr>
          <p:nvPr>
            <p:ph type="pic" sz="quarter" idx="10"/>
          </p:nvPr>
        </p:nvSpPr>
        <p:spPr>
          <a:xfrm>
            <a:off x="1" y="-1"/>
            <a:ext cx="12192000" cy="6857999"/>
          </a:xfrm>
          <a:custGeom>
            <a:avLst/>
            <a:gdLst>
              <a:gd name="connsiteX0" fmla="*/ 0 w 5822209"/>
              <a:gd name="connsiteY0" fmla="*/ 0 h 4427316"/>
              <a:gd name="connsiteX1" fmla="*/ 5822209 w 5822209"/>
              <a:gd name="connsiteY1" fmla="*/ 0 h 4427316"/>
              <a:gd name="connsiteX2" fmla="*/ 5822209 w 5822209"/>
              <a:gd name="connsiteY2" fmla="*/ 4427316 h 4427316"/>
              <a:gd name="connsiteX3" fmla="*/ 0 w 5822209"/>
              <a:gd name="connsiteY3" fmla="*/ 4427316 h 4427316"/>
            </a:gdLst>
            <a:ahLst/>
            <a:cxnLst>
              <a:cxn ang="0">
                <a:pos x="connsiteX0" y="connsiteY0"/>
              </a:cxn>
              <a:cxn ang="0">
                <a:pos x="connsiteX1" y="connsiteY1"/>
              </a:cxn>
              <a:cxn ang="0">
                <a:pos x="connsiteX2" y="connsiteY2"/>
              </a:cxn>
              <a:cxn ang="0">
                <a:pos x="connsiteX3" y="connsiteY3"/>
              </a:cxn>
            </a:cxnLst>
            <a:rect l="l" t="t" r="r" b="b"/>
            <a:pathLst>
              <a:path w="5822209" h="4427316">
                <a:moveTo>
                  <a:pt x="0" y="0"/>
                </a:moveTo>
                <a:lnTo>
                  <a:pt x="5822209" y="0"/>
                </a:lnTo>
                <a:lnTo>
                  <a:pt x="5822209" y="4427316"/>
                </a:lnTo>
                <a:lnTo>
                  <a:pt x="0" y="4427316"/>
                </a:lnTo>
                <a:close/>
              </a:path>
            </a:pathLst>
          </a:custGeom>
          <a:solidFill>
            <a:schemeClr val="accent4">
              <a:lumMod val="50000"/>
            </a:schemeClr>
          </a:solidFill>
        </p:spPr>
        <p:txBody>
          <a:bodyPr wrap="square" rtlCol="0">
            <a:noAutofit/>
          </a:bodyPr>
          <a:lstStyle/>
          <a:p>
            <a:pPr rtl="0"/>
            <a:r>
              <a:rPr lang="pt-BR" noProof="0"/>
              <a:t>Clique no ícone para adicionar uma imagem</a:t>
            </a:r>
          </a:p>
        </p:txBody>
      </p:sp>
      <p:sp>
        <p:nvSpPr>
          <p:cNvPr id="4" name="Espaço Reservado para Texto 2">
            <a:extLst>
              <a:ext uri="{FF2B5EF4-FFF2-40B4-BE49-F238E27FC236}">
                <a16:creationId xmlns:a16="http://schemas.microsoft.com/office/drawing/2014/main" id="{01662FCA-743F-AC4A-B6AC-269A9A26ECF8}"/>
              </a:ext>
            </a:extLst>
          </p:cNvPr>
          <p:cNvSpPr>
            <a:spLocks noGrp="1"/>
          </p:cNvSpPr>
          <p:nvPr>
            <p:ph type="body" idx="13" hasCustomPrompt="1"/>
          </p:nvPr>
        </p:nvSpPr>
        <p:spPr>
          <a:xfrm>
            <a:off x="1524000" y="5286196"/>
            <a:ext cx="4179375" cy="356462"/>
          </a:xfrm>
        </p:spPr>
        <p:txBody>
          <a:bodyPr lIns="0" rIns="0" rtlCol="0">
            <a:normAutofit/>
          </a:bodyPr>
          <a:lstStyle>
            <a:lvl1pPr marL="0" indent="0">
              <a:buNone/>
              <a:defRPr sz="1800" b="1" i="0" cap="all" spc="300" baseline="0">
                <a:solidFill>
                  <a:schemeClr val="bg1"/>
                </a:solidFill>
                <a:latin typeface="Speak Pro" panose="020B0504020101020102"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pt-BR" noProof="0"/>
              <a:t>Insira o subtítulo aqui</a:t>
            </a:r>
          </a:p>
        </p:txBody>
      </p:sp>
      <p:sp>
        <p:nvSpPr>
          <p:cNvPr id="5" name="Título 1">
            <a:extLst>
              <a:ext uri="{FF2B5EF4-FFF2-40B4-BE49-F238E27FC236}">
                <a16:creationId xmlns:a16="http://schemas.microsoft.com/office/drawing/2014/main" id="{BBC2EA4E-1692-1548-A245-3DC65B856DEB}"/>
              </a:ext>
            </a:extLst>
          </p:cNvPr>
          <p:cNvSpPr>
            <a:spLocks noGrp="1"/>
          </p:cNvSpPr>
          <p:nvPr>
            <p:ph type="ctrTitle" hasCustomPrompt="1"/>
          </p:nvPr>
        </p:nvSpPr>
        <p:spPr>
          <a:xfrm>
            <a:off x="1524000" y="2715790"/>
            <a:ext cx="4179376" cy="2387600"/>
          </a:xfrm>
        </p:spPr>
        <p:txBody>
          <a:bodyPr lIns="0" rIns="0" rtlCol="0" anchor="b">
            <a:normAutofit/>
          </a:bodyPr>
          <a:lstStyle>
            <a:lvl1pPr algn="l">
              <a:defRPr sz="4800" b="0" i="0" cap="all" baseline="0">
                <a:solidFill>
                  <a:schemeClr val="bg1"/>
                </a:solidFill>
                <a:latin typeface="Sagona ExtraLight" panose="02020303050505020204" pitchFamily="18" charset="0"/>
              </a:defRPr>
            </a:lvl1pPr>
          </a:lstStyle>
          <a:p>
            <a:pPr rtl="0"/>
            <a:r>
              <a:rPr lang="pt-BR" noProof="0"/>
              <a:t>Clique para editar o estilo de título Mestre</a:t>
            </a:r>
          </a:p>
        </p:txBody>
      </p:sp>
      <p:cxnSp>
        <p:nvCxnSpPr>
          <p:cNvPr id="9" name="Conector Reto 8">
            <a:extLst>
              <a:ext uri="{FF2B5EF4-FFF2-40B4-BE49-F238E27FC236}">
                <a16:creationId xmlns:a16="http://schemas.microsoft.com/office/drawing/2014/main" id="{4A57CAA2-2658-B441-A787-4B54C65D3BF1}"/>
              </a:ext>
            </a:extLst>
          </p:cNvPr>
          <p:cNvCxnSpPr>
            <a:cxnSpLocks/>
          </p:cNvCxnSpPr>
          <p:nvPr userDrawn="1"/>
        </p:nvCxnSpPr>
        <p:spPr>
          <a:xfrm>
            <a:off x="0" y="5992966"/>
            <a:ext cx="1219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238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údo com Caption_2">
    <p:spTree>
      <p:nvGrpSpPr>
        <p:cNvPr id="1" name=""/>
        <p:cNvGrpSpPr/>
        <p:nvPr/>
      </p:nvGrpSpPr>
      <p:grpSpPr>
        <a:xfrm>
          <a:off x="0" y="0"/>
          <a:ext cx="0" cy="0"/>
          <a:chOff x="0" y="0"/>
          <a:chExt cx="0" cy="0"/>
        </a:xfrm>
      </p:grpSpPr>
      <p:sp>
        <p:nvSpPr>
          <p:cNvPr id="9" name="Espaço Reservado para Imagem 8"/>
          <p:cNvSpPr>
            <a:spLocks noGrp="1"/>
          </p:cNvSpPr>
          <p:nvPr>
            <p:ph type="pic" sz="quarter" idx="10"/>
          </p:nvPr>
        </p:nvSpPr>
        <p:spPr>
          <a:xfrm>
            <a:off x="0" y="3482977"/>
            <a:ext cx="10668000" cy="3375025"/>
          </a:xfrm>
          <a:prstGeom prst="rect">
            <a:avLst/>
          </a:prstGeom>
          <a:solidFill>
            <a:schemeClr val="accent4">
              <a:lumMod val="50000"/>
            </a:schemeClr>
          </a:solidFill>
        </p:spPr>
        <p:txBody>
          <a:bodyPr rtlCol="0"/>
          <a:lstStyle/>
          <a:p>
            <a:pPr rtl="0"/>
            <a:r>
              <a:rPr lang="pt-BR" noProof="0"/>
              <a:t>Clique no ícone para adicionar uma imagem</a:t>
            </a:r>
          </a:p>
        </p:txBody>
      </p:sp>
      <p:sp>
        <p:nvSpPr>
          <p:cNvPr id="6" name="Espaço reservado para texto 2">
            <a:extLst>
              <a:ext uri="{FF2B5EF4-FFF2-40B4-BE49-F238E27FC236}">
                <a16:creationId xmlns:a16="http://schemas.microsoft.com/office/drawing/2014/main" id="{5832AA92-D0AC-8247-A360-19A5932C4E36}"/>
              </a:ext>
            </a:extLst>
          </p:cNvPr>
          <p:cNvSpPr>
            <a:spLocks noGrp="1"/>
          </p:cNvSpPr>
          <p:nvPr>
            <p:ph idx="1" hasCustomPrompt="1"/>
          </p:nvPr>
        </p:nvSpPr>
        <p:spPr>
          <a:xfrm>
            <a:off x="5635662" y="339644"/>
            <a:ext cx="5014993" cy="2806511"/>
          </a:xfrm>
          <a:prstGeom prst="rect">
            <a:avLst/>
          </a:prstGeom>
        </p:spPr>
        <p:txBody>
          <a:bodyPr vert="horz" lIns="91440" tIns="45720" rIns="91440" bIns="45720" rtlCol="0" anchor="ctr">
            <a:normAutofit/>
          </a:bodyPr>
          <a:lstStyle>
            <a:lvl1pPr algn="l">
              <a:defRPr sz="1600">
                <a:latin typeface="+mj-lt"/>
              </a:defRPr>
            </a:lvl1pPr>
            <a:lvl2pPr algn="l">
              <a:defRPr sz="1600">
                <a:latin typeface="+mj-lt"/>
              </a:defRPr>
            </a:lvl2pPr>
            <a:lvl3pPr algn="l">
              <a:defRPr sz="1600">
                <a:latin typeface="+mj-lt"/>
              </a:defRPr>
            </a:lvl3pPr>
            <a:lvl4pPr algn="l">
              <a:defRPr sz="1600">
                <a:latin typeface="+mj-lt"/>
              </a:defRPr>
            </a:lvl4pPr>
            <a:lvl5pPr algn="l">
              <a:defRPr sz="1600">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8" name="Título 1">
            <a:extLst>
              <a:ext uri="{FF2B5EF4-FFF2-40B4-BE49-F238E27FC236}">
                <a16:creationId xmlns:a16="http://schemas.microsoft.com/office/drawing/2014/main" id="{E3AD9F76-09D6-0D4E-99ED-D9391C974AD2}"/>
              </a:ext>
            </a:extLst>
          </p:cNvPr>
          <p:cNvSpPr>
            <a:spLocks noGrp="1"/>
          </p:cNvSpPr>
          <p:nvPr>
            <p:ph type="ctrTitle" hasCustomPrompt="1"/>
          </p:nvPr>
        </p:nvSpPr>
        <p:spPr>
          <a:xfrm>
            <a:off x="820856" y="339644"/>
            <a:ext cx="4179376" cy="2806512"/>
          </a:xfrm>
        </p:spPr>
        <p:txBody>
          <a:bodyPr lIns="0" rIns="0" rtlCol="0" anchor="ctr">
            <a:normAutofit/>
          </a:bodyPr>
          <a:lstStyle>
            <a:lvl1pPr algn="l">
              <a:defRPr sz="4800" b="0" i="0" cap="all" baseline="0">
                <a:solidFill>
                  <a:schemeClr val="accent4">
                    <a:lumMod val="75000"/>
                  </a:schemeClr>
                </a:solidFill>
                <a:latin typeface="Sagona ExtraLight" panose="02020303050505020204" pitchFamily="18" charset="0"/>
              </a:defRPr>
            </a:lvl1pPr>
          </a:lstStyle>
          <a:p>
            <a:pPr rtl="0"/>
            <a:r>
              <a:rPr lang="pt-BR" noProof="0"/>
              <a:t>Clique para editar o estilo de título Mestre</a:t>
            </a:r>
          </a:p>
        </p:txBody>
      </p:sp>
      <p:cxnSp>
        <p:nvCxnSpPr>
          <p:cNvPr id="11" name="Conector Reto 10">
            <a:extLst>
              <a:ext uri="{FF2B5EF4-FFF2-40B4-BE49-F238E27FC236}">
                <a16:creationId xmlns:a16="http://schemas.microsoft.com/office/drawing/2014/main" id="{4C8C2B99-ED08-1F48-BE5D-40E40D09C7B7}"/>
              </a:ext>
            </a:extLst>
          </p:cNvPr>
          <p:cNvCxnSpPr>
            <a:cxnSpLocks/>
          </p:cNvCxnSpPr>
          <p:nvPr userDrawn="1"/>
        </p:nvCxnSpPr>
        <p:spPr>
          <a:xfrm>
            <a:off x="11057682"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8875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údo com Caption_3">
    <p:spTree>
      <p:nvGrpSpPr>
        <p:cNvPr id="1" name=""/>
        <p:cNvGrpSpPr/>
        <p:nvPr/>
      </p:nvGrpSpPr>
      <p:grpSpPr>
        <a:xfrm>
          <a:off x="0" y="0"/>
          <a:ext cx="0" cy="0"/>
          <a:chOff x="0" y="0"/>
          <a:chExt cx="0" cy="0"/>
        </a:xfrm>
      </p:grpSpPr>
      <p:sp>
        <p:nvSpPr>
          <p:cNvPr id="9" name="Espaço Reservado para Imagem 8"/>
          <p:cNvSpPr>
            <a:spLocks noGrp="1"/>
          </p:cNvSpPr>
          <p:nvPr>
            <p:ph type="pic" sz="quarter" idx="10"/>
          </p:nvPr>
        </p:nvSpPr>
        <p:spPr>
          <a:xfrm>
            <a:off x="608843" y="3482977"/>
            <a:ext cx="10961177" cy="3375025"/>
          </a:xfrm>
          <a:prstGeom prst="rect">
            <a:avLst/>
          </a:prstGeom>
          <a:solidFill>
            <a:schemeClr val="accent4">
              <a:lumMod val="50000"/>
            </a:schemeClr>
          </a:solidFill>
        </p:spPr>
        <p:txBody>
          <a:bodyPr rtlCol="0"/>
          <a:lstStyle/>
          <a:p>
            <a:pPr rtl="0"/>
            <a:r>
              <a:rPr lang="pt-BR" noProof="0"/>
              <a:t>Clique no ícone para adicionar uma imagem</a:t>
            </a:r>
          </a:p>
        </p:txBody>
      </p:sp>
      <p:cxnSp>
        <p:nvCxnSpPr>
          <p:cNvPr id="10" name="Conector Reto 9">
            <a:extLst>
              <a:ext uri="{FF2B5EF4-FFF2-40B4-BE49-F238E27FC236}">
                <a16:creationId xmlns:a16="http://schemas.microsoft.com/office/drawing/2014/main" id="{79B33817-49F3-B440-A271-466603AE1964}"/>
              </a:ext>
            </a:extLst>
          </p:cNvPr>
          <p:cNvCxnSpPr>
            <a:cxnSpLocks/>
          </p:cNvCxnSpPr>
          <p:nvPr userDrawn="1"/>
        </p:nvCxnSpPr>
        <p:spPr>
          <a:xfrm>
            <a:off x="0" y="421214"/>
            <a:ext cx="1219200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2" name="Espaço Reservado para Texto 2">
            <a:extLst>
              <a:ext uri="{FF2B5EF4-FFF2-40B4-BE49-F238E27FC236}">
                <a16:creationId xmlns:a16="http://schemas.microsoft.com/office/drawing/2014/main" id="{8576316B-7498-2E42-9B52-88BF1C9DF40C}"/>
              </a:ext>
            </a:extLst>
          </p:cNvPr>
          <p:cNvSpPr>
            <a:spLocks noGrp="1"/>
          </p:cNvSpPr>
          <p:nvPr>
            <p:ph idx="1" hasCustomPrompt="1"/>
          </p:nvPr>
        </p:nvSpPr>
        <p:spPr>
          <a:xfrm>
            <a:off x="5567465" y="568512"/>
            <a:ext cx="6002556" cy="2806511"/>
          </a:xfrm>
          <a:prstGeom prst="rect">
            <a:avLst/>
          </a:prstGeom>
        </p:spPr>
        <p:txBody>
          <a:bodyPr vert="horz" lIns="91440" tIns="45720" rIns="91440" bIns="45720" rtlCol="0" anchor="ctr">
            <a:normAutofit/>
          </a:bodyPr>
          <a:lstStyle>
            <a:lvl1pPr algn="l">
              <a:defRPr sz="1600">
                <a:latin typeface="+mj-lt"/>
              </a:defRPr>
            </a:lvl1pPr>
            <a:lvl2pPr algn="l">
              <a:defRPr sz="1600">
                <a:latin typeface="+mj-lt"/>
              </a:defRPr>
            </a:lvl2pPr>
            <a:lvl3pPr algn="l">
              <a:defRPr sz="1600">
                <a:latin typeface="+mj-lt"/>
              </a:defRPr>
            </a:lvl3pPr>
            <a:lvl4pPr algn="l">
              <a:defRPr sz="1600">
                <a:latin typeface="+mj-lt"/>
              </a:defRPr>
            </a:lvl4pPr>
            <a:lvl5pPr algn="l">
              <a:defRPr sz="1600">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13" name="Título 1">
            <a:extLst>
              <a:ext uri="{FF2B5EF4-FFF2-40B4-BE49-F238E27FC236}">
                <a16:creationId xmlns:a16="http://schemas.microsoft.com/office/drawing/2014/main" id="{451775DA-49A0-2F4D-9F21-5D20DA6BA9B6}"/>
              </a:ext>
            </a:extLst>
          </p:cNvPr>
          <p:cNvSpPr>
            <a:spLocks noGrp="1"/>
          </p:cNvSpPr>
          <p:nvPr>
            <p:ph type="ctrTitle" hasCustomPrompt="1"/>
          </p:nvPr>
        </p:nvSpPr>
        <p:spPr>
          <a:xfrm>
            <a:off x="608844" y="568512"/>
            <a:ext cx="4179376" cy="2806512"/>
          </a:xfrm>
        </p:spPr>
        <p:txBody>
          <a:bodyPr lIns="0" rIns="0" rtlCol="0" anchor="ctr">
            <a:normAutofit/>
          </a:bodyPr>
          <a:lstStyle>
            <a:lvl1pPr algn="l">
              <a:defRPr sz="4800" b="0" i="0" cap="all" baseline="0">
                <a:solidFill>
                  <a:schemeClr val="accent4">
                    <a:lumMod val="75000"/>
                  </a:schemeClr>
                </a:solidFill>
                <a:latin typeface="Sagona ExtraLight" panose="02020303050505020204" pitchFamily="18" charset="0"/>
              </a:defRPr>
            </a:lvl1pPr>
          </a:lstStyle>
          <a:p>
            <a:pPr rtl="0"/>
            <a:r>
              <a:rPr lang="pt-BR" noProof="0"/>
              <a:t>Clique para editar o estilo de título Mestre</a:t>
            </a:r>
          </a:p>
        </p:txBody>
      </p:sp>
    </p:spTree>
    <p:extLst>
      <p:ext uri="{BB962C8B-B14F-4D97-AF65-F5344CB8AC3E}">
        <p14:creationId xmlns:p14="http://schemas.microsoft.com/office/powerpoint/2010/main" val="1496456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údo com Caption_4">
    <p:spTree>
      <p:nvGrpSpPr>
        <p:cNvPr id="1" name=""/>
        <p:cNvGrpSpPr/>
        <p:nvPr/>
      </p:nvGrpSpPr>
      <p:grpSpPr>
        <a:xfrm>
          <a:off x="0" y="0"/>
          <a:ext cx="0" cy="0"/>
          <a:chOff x="0" y="0"/>
          <a:chExt cx="0" cy="0"/>
        </a:xfrm>
      </p:grpSpPr>
      <p:sp>
        <p:nvSpPr>
          <p:cNvPr id="9" name="Espaço Reservado para Imagem 8"/>
          <p:cNvSpPr>
            <a:spLocks noGrp="1"/>
          </p:cNvSpPr>
          <p:nvPr>
            <p:ph type="pic" sz="quarter" idx="10"/>
          </p:nvPr>
        </p:nvSpPr>
        <p:spPr>
          <a:xfrm>
            <a:off x="0" y="3482977"/>
            <a:ext cx="12192000" cy="3375025"/>
          </a:xfrm>
          <a:prstGeom prst="rect">
            <a:avLst/>
          </a:prstGeom>
          <a:solidFill>
            <a:schemeClr val="accent4">
              <a:lumMod val="50000"/>
            </a:schemeClr>
          </a:solidFill>
        </p:spPr>
        <p:txBody>
          <a:bodyPr rtlCol="0"/>
          <a:lstStyle/>
          <a:p>
            <a:pPr rtl="0"/>
            <a:r>
              <a:rPr lang="pt-BR" noProof="0"/>
              <a:t>Clique no ícone para adicionar uma imagem</a:t>
            </a:r>
          </a:p>
        </p:txBody>
      </p:sp>
      <p:cxnSp>
        <p:nvCxnSpPr>
          <p:cNvPr id="5" name="Conector Reto 4">
            <a:extLst>
              <a:ext uri="{FF2B5EF4-FFF2-40B4-BE49-F238E27FC236}">
                <a16:creationId xmlns:a16="http://schemas.microsoft.com/office/drawing/2014/main" id="{40C0F668-C1BA-A349-A542-9E54E73E8178}"/>
              </a:ext>
            </a:extLst>
          </p:cNvPr>
          <p:cNvCxnSpPr>
            <a:cxnSpLocks/>
          </p:cNvCxnSpPr>
          <p:nvPr userDrawn="1"/>
        </p:nvCxnSpPr>
        <p:spPr>
          <a:xfrm>
            <a:off x="4961621" y="339644"/>
            <a:ext cx="0" cy="2806512"/>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 name="Espaço Reservado para Texto 2">
            <a:extLst>
              <a:ext uri="{FF2B5EF4-FFF2-40B4-BE49-F238E27FC236}">
                <a16:creationId xmlns:a16="http://schemas.microsoft.com/office/drawing/2014/main" id="{5832AA92-D0AC-8247-A360-19A5932C4E36}"/>
              </a:ext>
            </a:extLst>
          </p:cNvPr>
          <p:cNvSpPr>
            <a:spLocks noGrp="1"/>
          </p:cNvSpPr>
          <p:nvPr>
            <p:ph idx="1" hasCustomPrompt="1"/>
          </p:nvPr>
        </p:nvSpPr>
        <p:spPr>
          <a:xfrm>
            <a:off x="5351244" y="339644"/>
            <a:ext cx="6002556" cy="2806511"/>
          </a:xfrm>
          <a:prstGeom prst="rect">
            <a:avLst/>
          </a:prstGeom>
        </p:spPr>
        <p:txBody>
          <a:bodyPr vert="horz" lIns="91440" tIns="45720" rIns="91440" bIns="45720" rtlCol="0" anchor="ctr">
            <a:normAutofit/>
          </a:bodyPr>
          <a:lstStyle>
            <a:lvl1pPr algn="l">
              <a:defRPr sz="1600">
                <a:latin typeface="+mj-lt"/>
              </a:defRPr>
            </a:lvl1pPr>
            <a:lvl2pPr algn="l">
              <a:defRPr sz="1600">
                <a:latin typeface="+mj-lt"/>
              </a:defRPr>
            </a:lvl2pPr>
            <a:lvl3pPr algn="l">
              <a:defRPr sz="1600">
                <a:latin typeface="+mj-lt"/>
              </a:defRPr>
            </a:lvl3pPr>
            <a:lvl4pPr algn="l">
              <a:defRPr sz="1600">
                <a:latin typeface="+mj-lt"/>
              </a:defRPr>
            </a:lvl4pPr>
            <a:lvl5pPr algn="l">
              <a:defRPr sz="1600">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8" name="Título 1">
            <a:extLst>
              <a:ext uri="{FF2B5EF4-FFF2-40B4-BE49-F238E27FC236}">
                <a16:creationId xmlns:a16="http://schemas.microsoft.com/office/drawing/2014/main" id="{E3AD9F76-09D6-0D4E-99ED-D9391C974AD2}"/>
              </a:ext>
            </a:extLst>
          </p:cNvPr>
          <p:cNvSpPr>
            <a:spLocks noGrp="1"/>
          </p:cNvSpPr>
          <p:nvPr>
            <p:ph type="ctrTitle" hasCustomPrompt="1"/>
          </p:nvPr>
        </p:nvSpPr>
        <p:spPr>
          <a:xfrm>
            <a:off x="392623" y="339644"/>
            <a:ext cx="4179376" cy="2806512"/>
          </a:xfrm>
        </p:spPr>
        <p:txBody>
          <a:bodyPr lIns="0" rIns="0" rtlCol="0" anchor="ctr">
            <a:normAutofit/>
          </a:bodyPr>
          <a:lstStyle>
            <a:lvl1pPr algn="l">
              <a:defRPr sz="4800" b="0" i="0" cap="all" baseline="0">
                <a:solidFill>
                  <a:schemeClr val="accent4">
                    <a:lumMod val="75000"/>
                  </a:schemeClr>
                </a:solidFill>
                <a:latin typeface="Sagona ExtraLight" panose="02020303050505020204" pitchFamily="18" charset="0"/>
              </a:defRPr>
            </a:lvl1pPr>
          </a:lstStyle>
          <a:p>
            <a:pPr rtl="0"/>
            <a:r>
              <a:rPr lang="pt-BR" noProof="0"/>
              <a:t>Clique para editar o estilo de título Mestre</a:t>
            </a:r>
          </a:p>
        </p:txBody>
      </p:sp>
    </p:spTree>
    <p:extLst>
      <p:ext uri="{BB962C8B-B14F-4D97-AF65-F5344CB8AC3E}">
        <p14:creationId xmlns:p14="http://schemas.microsoft.com/office/powerpoint/2010/main" val="7803267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údo com Caption_5">
    <p:spTree>
      <p:nvGrpSpPr>
        <p:cNvPr id="1" name=""/>
        <p:cNvGrpSpPr/>
        <p:nvPr/>
      </p:nvGrpSpPr>
      <p:grpSpPr>
        <a:xfrm>
          <a:off x="0" y="0"/>
          <a:ext cx="0" cy="0"/>
          <a:chOff x="0" y="0"/>
          <a:chExt cx="0" cy="0"/>
        </a:xfrm>
      </p:grpSpPr>
      <p:sp>
        <p:nvSpPr>
          <p:cNvPr id="9" name="Espaço Reservado para Imagem 8"/>
          <p:cNvSpPr>
            <a:spLocks noGrp="1"/>
          </p:cNvSpPr>
          <p:nvPr>
            <p:ph type="pic" sz="quarter" idx="10"/>
          </p:nvPr>
        </p:nvSpPr>
        <p:spPr>
          <a:xfrm>
            <a:off x="0" y="3482977"/>
            <a:ext cx="12192000" cy="3375025"/>
          </a:xfrm>
          <a:prstGeom prst="rect">
            <a:avLst/>
          </a:prstGeom>
          <a:solidFill>
            <a:schemeClr val="accent4">
              <a:lumMod val="50000"/>
            </a:schemeClr>
          </a:solidFill>
        </p:spPr>
        <p:txBody>
          <a:bodyPr rtlCol="0"/>
          <a:lstStyle/>
          <a:p>
            <a:pPr rtl="0"/>
            <a:r>
              <a:rPr lang="pt-BR" noProof="0"/>
              <a:t>Clique no ícone para adicionar uma imagem</a:t>
            </a:r>
          </a:p>
        </p:txBody>
      </p:sp>
      <p:sp>
        <p:nvSpPr>
          <p:cNvPr id="6" name="Espaço reservado para texto 2">
            <a:extLst>
              <a:ext uri="{FF2B5EF4-FFF2-40B4-BE49-F238E27FC236}">
                <a16:creationId xmlns:a16="http://schemas.microsoft.com/office/drawing/2014/main" id="{5832AA92-D0AC-8247-A360-19A5932C4E36}"/>
              </a:ext>
            </a:extLst>
          </p:cNvPr>
          <p:cNvSpPr>
            <a:spLocks noGrp="1"/>
          </p:cNvSpPr>
          <p:nvPr>
            <p:ph idx="1" hasCustomPrompt="1"/>
          </p:nvPr>
        </p:nvSpPr>
        <p:spPr>
          <a:xfrm>
            <a:off x="5351244" y="568512"/>
            <a:ext cx="6002556" cy="2806511"/>
          </a:xfrm>
          <a:prstGeom prst="rect">
            <a:avLst/>
          </a:prstGeom>
        </p:spPr>
        <p:txBody>
          <a:bodyPr vert="horz" lIns="91440" tIns="45720" rIns="91440" bIns="45720" rtlCol="0" anchor="ctr">
            <a:normAutofit/>
          </a:bodyPr>
          <a:lstStyle>
            <a:lvl1pPr algn="l">
              <a:defRPr sz="1600">
                <a:latin typeface="+mj-lt"/>
              </a:defRPr>
            </a:lvl1pPr>
            <a:lvl2pPr algn="l">
              <a:defRPr sz="1600">
                <a:latin typeface="+mj-lt"/>
              </a:defRPr>
            </a:lvl2pPr>
            <a:lvl3pPr algn="l">
              <a:defRPr sz="1600">
                <a:latin typeface="+mj-lt"/>
              </a:defRPr>
            </a:lvl3pPr>
            <a:lvl4pPr algn="l">
              <a:defRPr sz="1600">
                <a:latin typeface="+mj-lt"/>
              </a:defRPr>
            </a:lvl4pPr>
            <a:lvl5pPr algn="l">
              <a:defRPr sz="1600">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8" name="Título 1">
            <a:extLst>
              <a:ext uri="{FF2B5EF4-FFF2-40B4-BE49-F238E27FC236}">
                <a16:creationId xmlns:a16="http://schemas.microsoft.com/office/drawing/2014/main" id="{E3AD9F76-09D6-0D4E-99ED-D9391C974AD2}"/>
              </a:ext>
            </a:extLst>
          </p:cNvPr>
          <p:cNvSpPr>
            <a:spLocks noGrp="1"/>
          </p:cNvSpPr>
          <p:nvPr>
            <p:ph type="ctrTitle" hasCustomPrompt="1"/>
          </p:nvPr>
        </p:nvSpPr>
        <p:spPr>
          <a:xfrm>
            <a:off x="392623" y="568512"/>
            <a:ext cx="4179376" cy="2806512"/>
          </a:xfrm>
        </p:spPr>
        <p:txBody>
          <a:bodyPr lIns="0" rIns="0" rtlCol="0" anchor="ctr">
            <a:normAutofit/>
          </a:bodyPr>
          <a:lstStyle>
            <a:lvl1pPr algn="l">
              <a:defRPr sz="4800" b="0" i="0" cap="all" baseline="0">
                <a:solidFill>
                  <a:schemeClr val="accent4">
                    <a:lumMod val="75000"/>
                  </a:schemeClr>
                </a:solidFill>
                <a:latin typeface="Sagona ExtraLight" panose="02020303050505020204" pitchFamily="18" charset="0"/>
              </a:defRPr>
            </a:lvl1pPr>
          </a:lstStyle>
          <a:p>
            <a:pPr rtl="0"/>
            <a:r>
              <a:rPr lang="pt-BR" noProof="0"/>
              <a:t>Clique para editar o estilo de título Mestre</a:t>
            </a:r>
          </a:p>
        </p:txBody>
      </p:sp>
      <p:cxnSp>
        <p:nvCxnSpPr>
          <p:cNvPr id="15" name="Conector Reto 14">
            <a:extLst>
              <a:ext uri="{FF2B5EF4-FFF2-40B4-BE49-F238E27FC236}">
                <a16:creationId xmlns:a16="http://schemas.microsoft.com/office/drawing/2014/main" id="{16414763-7D4F-994A-AAA9-7DC46C19D816}"/>
              </a:ext>
            </a:extLst>
          </p:cNvPr>
          <p:cNvCxnSpPr>
            <a:cxnSpLocks/>
          </p:cNvCxnSpPr>
          <p:nvPr userDrawn="1"/>
        </p:nvCxnSpPr>
        <p:spPr>
          <a:xfrm>
            <a:off x="0" y="5992966"/>
            <a:ext cx="1219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6706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ação_1">
    <p:spTree>
      <p:nvGrpSpPr>
        <p:cNvPr id="1" name=""/>
        <p:cNvGrpSpPr/>
        <p:nvPr/>
      </p:nvGrpSpPr>
      <p:grpSpPr>
        <a:xfrm>
          <a:off x="0" y="0"/>
          <a:ext cx="0" cy="0"/>
          <a:chOff x="0" y="0"/>
          <a:chExt cx="0" cy="0"/>
        </a:xfrm>
      </p:grpSpPr>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p:txBody>
          <a:bodyPr rtlCol="0"/>
          <a:lstStyle/>
          <a:p>
            <a:pPr rtl="0"/>
            <a:fld id="{4D728A4B-EBBC-4F7F-8EB1-336CC4E7131F}"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p:txBody>
          <a:bodyPr rtlCol="0"/>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rtlCol="0"/>
          <a:lstStyle/>
          <a:p>
            <a:pPr rtl="0"/>
            <a:fld id="{31FEFF75-79D2-EE46-877B-299D1510E681}" type="slidenum">
              <a:rPr lang="pt-BR" noProof="0" smtClean="0"/>
              <a:t>‹nº›</a:t>
            </a:fld>
            <a:endParaRPr lang="pt-BR" noProof="0"/>
          </a:p>
        </p:txBody>
      </p:sp>
      <p:sp>
        <p:nvSpPr>
          <p:cNvPr id="7" name="Título 1">
            <a:extLst>
              <a:ext uri="{FF2B5EF4-FFF2-40B4-BE49-F238E27FC236}">
                <a16:creationId xmlns:a16="http://schemas.microsoft.com/office/drawing/2014/main" id="{9B04801C-3319-AC43-9484-8377A4F8F253}"/>
              </a:ext>
            </a:extLst>
          </p:cNvPr>
          <p:cNvSpPr>
            <a:spLocks noGrp="1"/>
          </p:cNvSpPr>
          <p:nvPr>
            <p:ph type="ctrTitle" hasCustomPrompt="1"/>
          </p:nvPr>
        </p:nvSpPr>
        <p:spPr>
          <a:xfrm>
            <a:off x="1627321" y="339645"/>
            <a:ext cx="10134369" cy="1002552"/>
          </a:xfrm>
        </p:spPr>
        <p:txBody>
          <a:bodyPr lIns="0" rIns="0" rtlCol="0" anchor="b">
            <a:noAutofit/>
          </a:bodyPr>
          <a:lstStyle>
            <a:lvl1pPr algn="l">
              <a:defRPr sz="4500" b="0" i="0" cap="all" baseline="0">
                <a:solidFill>
                  <a:schemeClr val="accent4">
                    <a:lumMod val="75000"/>
                  </a:schemeClr>
                </a:solidFill>
                <a:latin typeface="Sagona ExtraLight" panose="02020303050505020204" pitchFamily="18" charset="0"/>
              </a:defRPr>
            </a:lvl1pPr>
          </a:lstStyle>
          <a:p>
            <a:pPr rtl="0"/>
            <a:r>
              <a:rPr lang="pt-BR" noProof="0"/>
              <a:t>INSIRA O TÍTULO AQUI</a:t>
            </a:r>
          </a:p>
        </p:txBody>
      </p:sp>
      <p:cxnSp>
        <p:nvCxnSpPr>
          <p:cNvPr id="13" name="Conector Reto 12">
            <a:extLst>
              <a:ext uri="{FF2B5EF4-FFF2-40B4-BE49-F238E27FC236}">
                <a16:creationId xmlns:a16="http://schemas.microsoft.com/office/drawing/2014/main" id="{B781E455-9E6F-1B48-A537-F86699963276}"/>
              </a:ext>
            </a:extLst>
          </p:cNvPr>
          <p:cNvCxnSpPr>
            <a:cxnSpLocks/>
          </p:cNvCxnSpPr>
          <p:nvPr userDrawn="1"/>
        </p:nvCxnSpPr>
        <p:spPr>
          <a:xfrm>
            <a:off x="392623" y="1342197"/>
            <a:ext cx="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9" name="Conector Reto 8">
            <a:extLst>
              <a:ext uri="{FF2B5EF4-FFF2-40B4-BE49-F238E27FC236}">
                <a16:creationId xmlns:a16="http://schemas.microsoft.com/office/drawing/2014/main" id="{578CECE2-CD4D-4A44-927A-53FFE158AF1C}"/>
              </a:ext>
            </a:extLst>
          </p:cNvPr>
          <p:cNvCxnSpPr>
            <a:cxnSpLocks/>
          </p:cNvCxnSpPr>
          <p:nvPr userDrawn="1"/>
        </p:nvCxnSpPr>
        <p:spPr>
          <a:xfrm>
            <a:off x="1134319"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Espaço reservado para conteúdo 2">
            <a:extLst>
              <a:ext uri="{FF2B5EF4-FFF2-40B4-BE49-F238E27FC236}">
                <a16:creationId xmlns:a16="http://schemas.microsoft.com/office/drawing/2014/main" id="{11B2D7F8-9505-6148-BEA2-27C4290FF6E2}"/>
              </a:ext>
            </a:extLst>
          </p:cNvPr>
          <p:cNvSpPr>
            <a:spLocks noGrp="1"/>
          </p:cNvSpPr>
          <p:nvPr>
            <p:ph sz="half" idx="1" hasCustomPrompt="1"/>
          </p:nvPr>
        </p:nvSpPr>
        <p:spPr>
          <a:xfrm>
            <a:off x="1627321" y="2330824"/>
            <a:ext cx="4693727" cy="3846139"/>
          </a:xfrm>
        </p:spPr>
        <p:txBody>
          <a:bodyPr rtlCol="0">
            <a:normAutofit/>
          </a:bodyPr>
          <a:lstStyle>
            <a:lvl1pPr>
              <a:lnSpc>
                <a:spcPct val="100000"/>
              </a:lnSpc>
              <a:defRPr sz="1600">
                <a:latin typeface="+mj-lt"/>
                <a:cs typeface="Calibri" panose="020F0502020204030204" pitchFamily="34" charset="0"/>
              </a:defRPr>
            </a:lvl1pPr>
            <a:lvl2pPr>
              <a:lnSpc>
                <a:spcPct val="100000"/>
              </a:lnSpc>
              <a:defRPr sz="1600">
                <a:latin typeface="+mj-lt"/>
                <a:cs typeface="Calibri" panose="020F0502020204030204" pitchFamily="34" charset="0"/>
              </a:defRPr>
            </a:lvl2pPr>
            <a:lvl3pPr>
              <a:lnSpc>
                <a:spcPct val="100000"/>
              </a:lnSpc>
              <a:defRPr sz="1600">
                <a:latin typeface="+mj-lt"/>
                <a:cs typeface="Calibri" panose="020F0502020204030204" pitchFamily="34" charset="0"/>
              </a:defRPr>
            </a:lvl3pPr>
            <a:lvl4pPr>
              <a:lnSpc>
                <a:spcPct val="100000"/>
              </a:lnSpc>
              <a:defRPr sz="1600">
                <a:latin typeface="+mj-lt"/>
                <a:cs typeface="Calibri" panose="020F0502020204030204" pitchFamily="34" charset="0"/>
              </a:defRPr>
            </a:lvl4pPr>
            <a:lvl5pPr>
              <a:lnSpc>
                <a:spcPct val="100000"/>
              </a:lnSpc>
              <a:defRPr sz="1600">
                <a:latin typeface="+mj-lt"/>
                <a:cs typeface="Calibri" panose="020F0502020204030204" pitchFamily="34" charset="0"/>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12" name="Espaço reservado para conteúdo 3">
            <a:extLst>
              <a:ext uri="{FF2B5EF4-FFF2-40B4-BE49-F238E27FC236}">
                <a16:creationId xmlns:a16="http://schemas.microsoft.com/office/drawing/2014/main" id="{A9ADB053-F5D5-D34D-B6E3-A8AB7297F1F9}"/>
              </a:ext>
            </a:extLst>
          </p:cNvPr>
          <p:cNvSpPr>
            <a:spLocks noGrp="1"/>
          </p:cNvSpPr>
          <p:nvPr>
            <p:ph sz="half" idx="2" hasCustomPrompt="1"/>
          </p:nvPr>
        </p:nvSpPr>
        <p:spPr>
          <a:xfrm>
            <a:off x="7067963" y="2330824"/>
            <a:ext cx="4693727" cy="3846139"/>
          </a:xfrm>
        </p:spPr>
        <p:txBody>
          <a:bodyPr rtlCol="0">
            <a:normAutofit/>
          </a:bodyPr>
          <a:lstStyle>
            <a:lvl1pPr>
              <a:lnSpc>
                <a:spcPct val="100000"/>
              </a:lnSpc>
              <a:defRPr sz="1600">
                <a:latin typeface="+mj-lt"/>
                <a:cs typeface="Calibri" panose="020F0502020204030204" pitchFamily="34" charset="0"/>
              </a:defRPr>
            </a:lvl1pPr>
            <a:lvl2pPr>
              <a:lnSpc>
                <a:spcPct val="100000"/>
              </a:lnSpc>
              <a:defRPr sz="1600">
                <a:latin typeface="+mj-lt"/>
                <a:cs typeface="Calibri" panose="020F0502020204030204" pitchFamily="34" charset="0"/>
              </a:defRPr>
            </a:lvl2pPr>
            <a:lvl3pPr>
              <a:lnSpc>
                <a:spcPct val="100000"/>
              </a:lnSpc>
              <a:defRPr sz="1600">
                <a:latin typeface="+mj-lt"/>
                <a:cs typeface="Calibri" panose="020F0502020204030204" pitchFamily="34" charset="0"/>
              </a:defRPr>
            </a:lvl3pPr>
            <a:lvl4pPr>
              <a:lnSpc>
                <a:spcPct val="100000"/>
              </a:lnSpc>
              <a:defRPr sz="1600">
                <a:latin typeface="+mj-lt"/>
                <a:cs typeface="Calibri" panose="020F0502020204030204" pitchFamily="34" charset="0"/>
              </a:defRPr>
            </a:lvl4pPr>
            <a:lvl5pPr>
              <a:lnSpc>
                <a:spcPct val="100000"/>
              </a:lnSpc>
              <a:defRPr sz="1600">
                <a:latin typeface="+mj-lt"/>
                <a:cs typeface="Calibri" panose="020F0502020204030204" pitchFamily="34" charset="0"/>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14" name="Espaço Reservado para Texto 2">
            <a:extLst>
              <a:ext uri="{FF2B5EF4-FFF2-40B4-BE49-F238E27FC236}">
                <a16:creationId xmlns:a16="http://schemas.microsoft.com/office/drawing/2014/main" id="{B75E12F7-C53F-EB47-8D86-3CE7D6B2A8FB}"/>
              </a:ext>
            </a:extLst>
          </p:cNvPr>
          <p:cNvSpPr>
            <a:spLocks noGrp="1"/>
          </p:cNvSpPr>
          <p:nvPr>
            <p:ph type="body" idx="13" hasCustomPrompt="1"/>
          </p:nvPr>
        </p:nvSpPr>
        <p:spPr>
          <a:xfrm>
            <a:off x="1627322" y="1468740"/>
            <a:ext cx="4672156" cy="823912"/>
          </a:xfrm>
        </p:spPr>
        <p:txBody>
          <a:bodyPr rtlCol="0" anchor="b">
            <a:normAutofit/>
          </a:bodyPr>
          <a:lstStyle>
            <a:lvl1pPr marL="0" indent="0">
              <a:buNone/>
              <a:defRPr sz="2800" b="1">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15" name="Espaço reservado para texto 4">
            <a:extLst>
              <a:ext uri="{FF2B5EF4-FFF2-40B4-BE49-F238E27FC236}">
                <a16:creationId xmlns:a16="http://schemas.microsoft.com/office/drawing/2014/main" id="{0C3895DE-E9F7-5A41-91A4-BC8DE509CFFC}"/>
              </a:ext>
            </a:extLst>
          </p:cNvPr>
          <p:cNvSpPr>
            <a:spLocks noGrp="1"/>
          </p:cNvSpPr>
          <p:nvPr>
            <p:ph type="body" sz="quarter" idx="3" hasCustomPrompt="1"/>
          </p:nvPr>
        </p:nvSpPr>
        <p:spPr>
          <a:xfrm>
            <a:off x="7067963" y="1468740"/>
            <a:ext cx="4695165" cy="823912"/>
          </a:xfrm>
        </p:spPr>
        <p:txBody>
          <a:bodyPr rtlCol="0" anchor="b">
            <a:normAutofit/>
          </a:bodyPr>
          <a:lstStyle>
            <a:lvl1pPr marL="0" indent="0">
              <a:buNone/>
              <a:defRPr sz="2800" b="1">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Tree>
    <p:extLst>
      <p:ext uri="{BB962C8B-B14F-4D97-AF65-F5344CB8AC3E}">
        <p14:creationId xmlns:p14="http://schemas.microsoft.com/office/powerpoint/2010/main" val="34207371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_2">
    <p:spTree>
      <p:nvGrpSpPr>
        <p:cNvPr id="1" name=""/>
        <p:cNvGrpSpPr/>
        <p:nvPr/>
      </p:nvGrpSpPr>
      <p:grpSpPr>
        <a:xfrm>
          <a:off x="0" y="0"/>
          <a:ext cx="0" cy="0"/>
          <a:chOff x="0" y="0"/>
          <a:chExt cx="0" cy="0"/>
        </a:xfrm>
      </p:grpSpPr>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p:txBody>
          <a:bodyPr rtlCol="0"/>
          <a:lstStyle/>
          <a:p>
            <a:pPr rtl="0"/>
            <a:fld id="{99CD5B5E-85C0-4F8B-B8A6-5509EC52EFF9}"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p:txBody>
          <a:bodyPr rtlCol="0"/>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rtlCol="0"/>
          <a:lstStyle/>
          <a:p>
            <a:pPr rtl="0"/>
            <a:fld id="{31FEFF75-79D2-EE46-877B-299D1510E681}" type="slidenum">
              <a:rPr lang="pt-BR" noProof="0" smtClean="0"/>
              <a:t>‹nº›</a:t>
            </a:fld>
            <a:endParaRPr lang="pt-BR" noProof="0"/>
          </a:p>
        </p:txBody>
      </p:sp>
      <p:sp>
        <p:nvSpPr>
          <p:cNvPr id="7" name="Título 1">
            <a:extLst>
              <a:ext uri="{FF2B5EF4-FFF2-40B4-BE49-F238E27FC236}">
                <a16:creationId xmlns:a16="http://schemas.microsoft.com/office/drawing/2014/main" id="{9B04801C-3319-AC43-9484-8377A4F8F253}"/>
              </a:ext>
            </a:extLst>
          </p:cNvPr>
          <p:cNvSpPr>
            <a:spLocks noGrp="1"/>
          </p:cNvSpPr>
          <p:nvPr>
            <p:ph type="ctrTitle" hasCustomPrompt="1"/>
          </p:nvPr>
        </p:nvSpPr>
        <p:spPr>
          <a:xfrm>
            <a:off x="392623" y="339645"/>
            <a:ext cx="10134369" cy="1002552"/>
          </a:xfrm>
        </p:spPr>
        <p:txBody>
          <a:bodyPr lIns="0" rIns="0" rtlCol="0" anchor="b">
            <a:noAutofit/>
          </a:bodyPr>
          <a:lstStyle>
            <a:lvl1pPr algn="l">
              <a:defRPr sz="4500" b="0" i="0" cap="all" baseline="0">
                <a:solidFill>
                  <a:schemeClr val="accent4">
                    <a:lumMod val="75000"/>
                  </a:schemeClr>
                </a:solidFill>
                <a:latin typeface="Sagona ExtraLight" panose="02020303050505020204" pitchFamily="18" charset="0"/>
              </a:defRPr>
            </a:lvl1pPr>
          </a:lstStyle>
          <a:p>
            <a:pPr rtl="0"/>
            <a:r>
              <a:rPr lang="pt-BR" noProof="0"/>
              <a:t>INSIRA O TÍTULO AQUI</a:t>
            </a:r>
          </a:p>
        </p:txBody>
      </p:sp>
      <p:cxnSp>
        <p:nvCxnSpPr>
          <p:cNvPr id="13" name="Conector Reto 12">
            <a:extLst>
              <a:ext uri="{FF2B5EF4-FFF2-40B4-BE49-F238E27FC236}">
                <a16:creationId xmlns:a16="http://schemas.microsoft.com/office/drawing/2014/main" id="{B781E455-9E6F-1B48-A537-F86699963276}"/>
              </a:ext>
            </a:extLst>
          </p:cNvPr>
          <p:cNvCxnSpPr>
            <a:cxnSpLocks/>
          </p:cNvCxnSpPr>
          <p:nvPr userDrawn="1"/>
        </p:nvCxnSpPr>
        <p:spPr>
          <a:xfrm>
            <a:off x="392623" y="1342197"/>
            <a:ext cx="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0" name="Espaço reservado para conteúdo 2">
            <a:extLst>
              <a:ext uri="{FF2B5EF4-FFF2-40B4-BE49-F238E27FC236}">
                <a16:creationId xmlns:a16="http://schemas.microsoft.com/office/drawing/2014/main" id="{11B2D7F8-9505-6148-BEA2-27C4290FF6E2}"/>
              </a:ext>
            </a:extLst>
          </p:cNvPr>
          <p:cNvSpPr>
            <a:spLocks noGrp="1"/>
          </p:cNvSpPr>
          <p:nvPr>
            <p:ph sz="half" idx="1" hasCustomPrompt="1"/>
          </p:nvPr>
        </p:nvSpPr>
        <p:spPr>
          <a:xfrm>
            <a:off x="392623" y="2330824"/>
            <a:ext cx="4693727" cy="3846139"/>
          </a:xfrm>
        </p:spPr>
        <p:txBody>
          <a:bodyPr rtlCol="0">
            <a:normAutofit/>
          </a:bodyPr>
          <a:lstStyle>
            <a:lvl1pPr>
              <a:lnSpc>
                <a:spcPct val="100000"/>
              </a:lnSpc>
              <a:defRPr sz="1600">
                <a:latin typeface="+mj-lt"/>
                <a:cs typeface="Calibri" panose="020F0502020204030204" pitchFamily="34" charset="0"/>
              </a:defRPr>
            </a:lvl1pPr>
            <a:lvl2pPr>
              <a:lnSpc>
                <a:spcPct val="100000"/>
              </a:lnSpc>
              <a:defRPr sz="1600">
                <a:latin typeface="+mj-lt"/>
                <a:cs typeface="Calibri" panose="020F0502020204030204" pitchFamily="34" charset="0"/>
              </a:defRPr>
            </a:lvl2pPr>
            <a:lvl3pPr>
              <a:lnSpc>
                <a:spcPct val="100000"/>
              </a:lnSpc>
              <a:defRPr sz="1600">
                <a:latin typeface="+mj-lt"/>
                <a:cs typeface="Calibri" panose="020F0502020204030204" pitchFamily="34" charset="0"/>
              </a:defRPr>
            </a:lvl3pPr>
            <a:lvl4pPr>
              <a:lnSpc>
                <a:spcPct val="100000"/>
              </a:lnSpc>
              <a:defRPr sz="1600">
                <a:latin typeface="+mj-lt"/>
                <a:cs typeface="Calibri" panose="020F0502020204030204" pitchFamily="34" charset="0"/>
              </a:defRPr>
            </a:lvl4pPr>
            <a:lvl5pPr>
              <a:lnSpc>
                <a:spcPct val="100000"/>
              </a:lnSpc>
              <a:defRPr sz="1600">
                <a:latin typeface="+mj-lt"/>
                <a:cs typeface="Calibri" panose="020F0502020204030204" pitchFamily="34" charset="0"/>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12" name="Espaço reservado para conteúdo 3">
            <a:extLst>
              <a:ext uri="{FF2B5EF4-FFF2-40B4-BE49-F238E27FC236}">
                <a16:creationId xmlns:a16="http://schemas.microsoft.com/office/drawing/2014/main" id="{A9ADB053-F5D5-D34D-B6E3-A8AB7297F1F9}"/>
              </a:ext>
            </a:extLst>
          </p:cNvPr>
          <p:cNvSpPr>
            <a:spLocks noGrp="1"/>
          </p:cNvSpPr>
          <p:nvPr>
            <p:ph sz="half" idx="2" hasCustomPrompt="1"/>
          </p:nvPr>
        </p:nvSpPr>
        <p:spPr>
          <a:xfrm>
            <a:off x="5833265" y="2330824"/>
            <a:ext cx="4693727" cy="3846139"/>
          </a:xfrm>
        </p:spPr>
        <p:txBody>
          <a:bodyPr rtlCol="0">
            <a:normAutofit/>
          </a:bodyPr>
          <a:lstStyle>
            <a:lvl1pPr>
              <a:lnSpc>
                <a:spcPct val="100000"/>
              </a:lnSpc>
              <a:defRPr sz="1600">
                <a:latin typeface="+mj-lt"/>
                <a:cs typeface="Calibri" panose="020F0502020204030204" pitchFamily="34" charset="0"/>
              </a:defRPr>
            </a:lvl1pPr>
            <a:lvl2pPr>
              <a:lnSpc>
                <a:spcPct val="100000"/>
              </a:lnSpc>
              <a:defRPr sz="1600">
                <a:latin typeface="+mj-lt"/>
                <a:cs typeface="Calibri" panose="020F0502020204030204" pitchFamily="34" charset="0"/>
              </a:defRPr>
            </a:lvl2pPr>
            <a:lvl3pPr>
              <a:lnSpc>
                <a:spcPct val="100000"/>
              </a:lnSpc>
              <a:defRPr sz="1600">
                <a:latin typeface="+mj-lt"/>
                <a:cs typeface="Calibri" panose="020F0502020204030204" pitchFamily="34" charset="0"/>
              </a:defRPr>
            </a:lvl3pPr>
            <a:lvl4pPr>
              <a:lnSpc>
                <a:spcPct val="100000"/>
              </a:lnSpc>
              <a:defRPr sz="1600">
                <a:latin typeface="+mj-lt"/>
                <a:cs typeface="Calibri" panose="020F0502020204030204" pitchFamily="34" charset="0"/>
              </a:defRPr>
            </a:lvl4pPr>
            <a:lvl5pPr>
              <a:lnSpc>
                <a:spcPct val="100000"/>
              </a:lnSpc>
              <a:defRPr sz="1600">
                <a:latin typeface="+mj-lt"/>
                <a:cs typeface="Calibri" panose="020F0502020204030204" pitchFamily="34" charset="0"/>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14" name="Espaço Reservado para Texto 2">
            <a:extLst>
              <a:ext uri="{FF2B5EF4-FFF2-40B4-BE49-F238E27FC236}">
                <a16:creationId xmlns:a16="http://schemas.microsoft.com/office/drawing/2014/main" id="{B75E12F7-C53F-EB47-8D86-3CE7D6B2A8FB}"/>
              </a:ext>
            </a:extLst>
          </p:cNvPr>
          <p:cNvSpPr>
            <a:spLocks noGrp="1"/>
          </p:cNvSpPr>
          <p:nvPr>
            <p:ph type="body" idx="13" hasCustomPrompt="1"/>
          </p:nvPr>
        </p:nvSpPr>
        <p:spPr>
          <a:xfrm>
            <a:off x="392624" y="1468740"/>
            <a:ext cx="4672156" cy="823912"/>
          </a:xfrm>
        </p:spPr>
        <p:txBody>
          <a:bodyPr rtlCol="0" anchor="b">
            <a:normAutofit/>
          </a:bodyPr>
          <a:lstStyle>
            <a:lvl1pPr marL="0" indent="0">
              <a:buNone/>
              <a:defRPr sz="2800" b="1">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15" name="Espaço reservado para texto 4">
            <a:extLst>
              <a:ext uri="{FF2B5EF4-FFF2-40B4-BE49-F238E27FC236}">
                <a16:creationId xmlns:a16="http://schemas.microsoft.com/office/drawing/2014/main" id="{0C3895DE-E9F7-5A41-91A4-BC8DE509CFFC}"/>
              </a:ext>
            </a:extLst>
          </p:cNvPr>
          <p:cNvSpPr>
            <a:spLocks noGrp="1"/>
          </p:cNvSpPr>
          <p:nvPr>
            <p:ph type="body" sz="quarter" idx="3" hasCustomPrompt="1"/>
          </p:nvPr>
        </p:nvSpPr>
        <p:spPr>
          <a:xfrm>
            <a:off x="5833265" y="1468740"/>
            <a:ext cx="4695165" cy="823912"/>
          </a:xfrm>
        </p:spPr>
        <p:txBody>
          <a:bodyPr rtlCol="0" anchor="b">
            <a:normAutofit/>
          </a:bodyPr>
          <a:lstStyle>
            <a:lvl1pPr marL="0" indent="0">
              <a:buNone/>
              <a:defRPr sz="2800" b="1">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cxnSp>
        <p:nvCxnSpPr>
          <p:cNvPr id="17" name="Conector Reto 16">
            <a:extLst>
              <a:ext uri="{FF2B5EF4-FFF2-40B4-BE49-F238E27FC236}">
                <a16:creationId xmlns:a16="http://schemas.microsoft.com/office/drawing/2014/main" id="{E28CCA37-00BD-0A43-8647-67DD0510A7E3}"/>
              </a:ext>
            </a:extLst>
          </p:cNvPr>
          <p:cNvCxnSpPr>
            <a:cxnSpLocks/>
          </p:cNvCxnSpPr>
          <p:nvPr userDrawn="1"/>
        </p:nvCxnSpPr>
        <p:spPr>
          <a:xfrm>
            <a:off x="11057682"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919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presentação Title_3">
    <p:spTree>
      <p:nvGrpSpPr>
        <p:cNvPr id="1" name=""/>
        <p:cNvGrpSpPr/>
        <p:nvPr/>
      </p:nvGrpSpPr>
      <p:grpSpPr>
        <a:xfrm>
          <a:off x="0" y="0"/>
          <a:ext cx="0" cy="0"/>
          <a:chOff x="0" y="0"/>
          <a:chExt cx="0" cy="0"/>
        </a:xfrm>
      </p:grpSpPr>
      <p:sp>
        <p:nvSpPr>
          <p:cNvPr id="6" name="Espaço Reservado para Imagem 5">
            <a:extLst>
              <a:ext uri="{FF2B5EF4-FFF2-40B4-BE49-F238E27FC236}">
                <a16:creationId xmlns:a16="http://schemas.microsoft.com/office/drawing/2014/main" id="{37D7B648-BE60-43F4-8E11-2AB267410D48}"/>
              </a:ext>
            </a:extLst>
          </p:cNvPr>
          <p:cNvSpPr>
            <a:spLocks noGrp="1"/>
          </p:cNvSpPr>
          <p:nvPr>
            <p:ph type="pic" sz="quarter" idx="10"/>
          </p:nvPr>
        </p:nvSpPr>
        <p:spPr>
          <a:xfrm>
            <a:off x="6093055" y="0"/>
            <a:ext cx="6098946" cy="6858000"/>
          </a:xfrm>
          <a:custGeom>
            <a:avLst/>
            <a:gdLst>
              <a:gd name="connsiteX0" fmla="*/ 0 w 5822209"/>
              <a:gd name="connsiteY0" fmla="*/ 0 h 4427316"/>
              <a:gd name="connsiteX1" fmla="*/ 5822209 w 5822209"/>
              <a:gd name="connsiteY1" fmla="*/ 0 h 4427316"/>
              <a:gd name="connsiteX2" fmla="*/ 5822209 w 5822209"/>
              <a:gd name="connsiteY2" fmla="*/ 4427316 h 4427316"/>
              <a:gd name="connsiteX3" fmla="*/ 0 w 5822209"/>
              <a:gd name="connsiteY3" fmla="*/ 4427316 h 4427316"/>
            </a:gdLst>
            <a:ahLst/>
            <a:cxnLst>
              <a:cxn ang="0">
                <a:pos x="connsiteX0" y="connsiteY0"/>
              </a:cxn>
              <a:cxn ang="0">
                <a:pos x="connsiteX1" y="connsiteY1"/>
              </a:cxn>
              <a:cxn ang="0">
                <a:pos x="connsiteX2" y="connsiteY2"/>
              </a:cxn>
              <a:cxn ang="0">
                <a:pos x="connsiteX3" y="connsiteY3"/>
              </a:cxn>
            </a:cxnLst>
            <a:rect l="l" t="t" r="r" b="b"/>
            <a:pathLst>
              <a:path w="5822209" h="4427316">
                <a:moveTo>
                  <a:pt x="0" y="0"/>
                </a:moveTo>
                <a:lnTo>
                  <a:pt x="5822209" y="0"/>
                </a:lnTo>
                <a:lnTo>
                  <a:pt x="5822209" y="4427316"/>
                </a:lnTo>
                <a:lnTo>
                  <a:pt x="0" y="4427316"/>
                </a:lnTo>
                <a:close/>
              </a:path>
            </a:pathLst>
          </a:custGeom>
          <a:solidFill>
            <a:schemeClr val="accent4">
              <a:lumMod val="50000"/>
            </a:schemeClr>
          </a:solidFill>
        </p:spPr>
        <p:txBody>
          <a:bodyPr wrap="square" rtlCol="0">
            <a:noAutofit/>
          </a:bodyPr>
          <a:lstStyle/>
          <a:p>
            <a:pPr rtl="0"/>
            <a:r>
              <a:rPr lang="pt-BR" noProof="0"/>
              <a:t>Clique no ícone para adicionar uma imagem</a:t>
            </a:r>
          </a:p>
        </p:txBody>
      </p:sp>
      <p:cxnSp>
        <p:nvCxnSpPr>
          <p:cNvPr id="3" name="Conector Reto 2">
            <a:extLst>
              <a:ext uri="{FF2B5EF4-FFF2-40B4-BE49-F238E27FC236}">
                <a16:creationId xmlns:a16="http://schemas.microsoft.com/office/drawing/2014/main" id="{A9525627-537D-D740-918D-FD8895672A9F}"/>
              </a:ext>
            </a:extLst>
          </p:cNvPr>
          <p:cNvCxnSpPr>
            <a:cxnSpLocks/>
          </p:cNvCxnSpPr>
          <p:nvPr userDrawn="1"/>
        </p:nvCxnSpPr>
        <p:spPr>
          <a:xfrm>
            <a:off x="0" y="1720312"/>
            <a:ext cx="609305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Espaço Reservado para Texto 2">
            <a:extLst>
              <a:ext uri="{FF2B5EF4-FFF2-40B4-BE49-F238E27FC236}">
                <a16:creationId xmlns:a16="http://schemas.microsoft.com/office/drawing/2014/main" id="{01662FCA-743F-AC4A-B6AC-269A9A26ECF8}"/>
              </a:ext>
            </a:extLst>
          </p:cNvPr>
          <p:cNvSpPr>
            <a:spLocks noGrp="1"/>
          </p:cNvSpPr>
          <p:nvPr>
            <p:ph type="body" idx="13" hasCustomPrompt="1"/>
          </p:nvPr>
        </p:nvSpPr>
        <p:spPr>
          <a:xfrm>
            <a:off x="1524000" y="5286196"/>
            <a:ext cx="4179375" cy="356462"/>
          </a:xfrm>
        </p:spPr>
        <p:txBody>
          <a:bodyPr lIns="0" rIns="0" rtlCol="0">
            <a:normAutofit/>
          </a:bodyPr>
          <a:lstStyle>
            <a:lvl1pPr marL="0" indent="0">
              <a:buNone/>
              <a:defRPr sz="1800" b="1" i="0" cap="all" spc="300" baseline="0">
                <a:solidFill>
                  <a:schemeClr val="tx1"/>
                </a:solidFill>
                <a:latin typeface="Speak Pro" panose="020B0504020101020102"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pt-BR" noProof="0"/>
              <a:t>Insira o subtítulo aqui</a:t>
            </a:r>
          </a:p>
        </p:txBody>
      </p:sp>
      <p:sp>
        <p:nvSpPr>
          <p:cNvPr id="5" name="Título 1">
            <a:extLst>
              <a:ext uri="{FF2B5EF4-FFF2-40B4-BE49-F238E27FC236}">
                <a16:creationId xmlns:a16="http://schemas.microsoft.com/office/drawing/2014/main" id="{BBC2EA4E-1692-1548-A245-3DC65B856DEB}"/>
              </a:ext>
            </a:extLst>
          </p:cNvPr>
          <p:cNvSpPr>
            <a:spLocks noGrp="1"/>
          </p:cNvSpPr>
          <p:nvPr>
            <p:ph type="ctrTitle" hasCustomPrompt="1"/>
          </p:nvPr>
        </p:nvSpPr>
        <p:spPr>
          <a:xfrm>
            <a:off x="1524000" y="2715790"/>
            <a:ext cx="4179376" cy="2387600"/>
          </a:xfrm>
        </p:spPr>
        <p:txBody>
          <a:bodyPr lIns="0" rIns="0" rtlCol="0" anchor="b">
            <a:normAutofit/>
          </a:bodyPr>
          <a:lstStyle>
            <a:lvl1pPr algn="l">
              <a:defRPr sz="4800" b="0" i="0" cap="all" baseline="0">
                <a:solidFill>
                  <a:schemeClr val="accent4">
                    <a:lumMod val="75000"/>
                  </a:schemeClr>
                </a:solidFill>
                <a:latin typeface="Sagona ExtraLight" panose="02020303050505020204" pitchFamily="18" charset="0"/>
              </a:defRPr>
            </a:lvl1pPr>
          </a:lstStyle>
          <a:p>
            <a:pPr rtl="0"/>
            <a:r>
              <a:rPr lang="pt-BR" noProof="0"/>
              <a:t>Clique para editar o estilo de título Mestre</a:t>
            </a:r>
          </a:p>
        </p:txBody>
      </p:sp>
    </p:spTree>
    <p:extLst>
      <p:ext uri="{BB962C8B-B14F-4D97-AF65-F5344CB8AC3E}">
        <p14:creationId xmlns:p14="http://schemas.microsoft.com/office/powerpoint/2010/main" val="18142492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mparison_3">
    <p:spTree>
      <p:nvGrpSpPr>
        <p:cNvPr id="1" name=""/>
        <p:cNvGrpSpPr/>
        <p:nvPr/>
      </p:nvGrpSpPr>
      <p:grpSpPr>
        <a:xfrm>
          <a:off x="0" y="0"/>
          <a:ext cx="0" cy="0"/>
          <a:chOff x="0" y="0"/>
          <a:chExt cx="0" cy="0"/>
        </a:xfrm>
      </p:grpSpPr>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p:txBody>
          <a:bodyPr rtlCol="0"/>
          <a:lstStyle/>
          <a:p>
            <a:pPr rtl="0"/>
            <a:fld id="{202FBA12-5B5D-4E5C-93E3-B26C07FD855A}"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p:txBody>
          <a:bodyPr rtlCol="0"/>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rtlCol="0"/>
          <a:lstStyle/>
          <a:p>
            <a:pPr rtl="0"/>
            <a:fld id="{31FEFF75-79D2-EE46-877B-299D1510E681}" type="slidenum">
              <a:rPr lang="pt-BR" noProof="0" smtClean="0"/>
              <a:t>‹nº›</a:t>
            </a:fld>
            <a:endParaRPr lang="pt-BR" noProof="0"/>
          </a:p>
        </p:txBody>
      </p:sp>
      <p:sp>
        <p:nvSpPr>
          <p:cNvPr id="6" name="Título 1">
            <a:extLst>
              <a:ext uri="{FF2B5EF4-FFF2-40B4-BE49-F238E27FC236}">
                <a16:creationId xmlns:a16="http://schemas.microsoft.com/office/drawing/2014/main" id="{89CD5966-5C30-E943-A71E-F48460A377D6}"/>
              </a:ext>
            </a:extLst>
          </p:cNvPr>
          <p:cNvSpPr>
            <a:spLocks noGrp="1"/>
          </p:cNvSpPr>
          <p:nvPr>
            <p:ph type="ctrTitle" hasCustomPrompt="1"/>
          </p:nvPr>
        </p:nvSpPr>
        <p:spPr>
          <a:xfrm>
            <a:off x="392623" y="339645"/>
            <a:ext cx="11369068" cy="1002552"/>
          </a:xfrm>
        </p:spPr>
        <p:txBody>
          <a:bodyPr lIns="0" rIns="0" rtlCol="0" anchor="b">
            <a:noAutofit/>
          </a:bodyPr>
          <a:lstStyle>
            <a:lvl1pPr algn="l">
              <a:defRPr sz="4500" b="0" i="0" cap="all" baseline="0">
                <a:solidFill>
                  <a:schemeClr val="accent4">
                    <a:lumMod val="75000"/>
                  </a:schemeClr>
                </a:solidFill>
                <a:latin typeface="Sagona ExtraLight" panose="02020303050505020204" pitchFamily="18" charset="0"/>
              </a:defRPr>
            </a:lvl1pPr>
          </a:lstStyle>
          <a:p>
            <a:pPr rtl="0"/>
            <a:r>
              <a:rPr lang="pt-BR" noProof="0"/>
              <a:t>INSIRA O TÍTULO AQUI</a:t>
            </a:r>
          </a:p>
        </p:txBody>
      </p:sp>
      <p:sp>
        <p:nvSpPr>
          <p:cNvPr id="8" name="Espaço reservado para conteúdo 2">
            <a:extLst>
              <a:ext uri="{FF2B5EF4-FFF2-40B4-BE49-F238E27FC236}">
                <a16:creationId xmlns:a16="http://schemas.microsoft.com/office/drawing/2014/main" id="{CF969977-F5DB-3A45-9E9E-556F0938C059}"/>
              </a:ext>
            </a:extLst>
          </p:cNvPr>
          <p:cNvSpPr>
            <a:spLocks noGrp="1"/>
          </p:cNvSpPr>
          <p:nvPr>
            <p:ph sz="half" idx="1" hasCustomPrompt="1"/>
          </p:nvPr>
        </p:nvSpPr>
        <p:spPr>
          <a:xfrm>
            <a:off x="392623" y="2330824"/>
            <a:ext cx="5181600" cy="3846139"/>
          </a:xfrm>
        </p:spPr>
        <p:txBody>
          <a:bodyPr rtlCol="0">
            <a:normAutofit/>
          </a:bodyPr>
          <a:lstStyle>
            <a:lvl1pPr>
              <a:lnSpc>
                <a:spcPct val="100000"/>
              </a:lnSpc>
              <a:defRPr sz="1600">
                <a:latin typeface="+mj-lt"/>
                <a:cs typeface="Calibri" panose="020F0502020204030204" pitchFamily="34" charset="0"/>
              </a:defRPr>
            </a:lvl1pPr>
            <a:lvl2pPr>
              <a:lnSpc>
                <a:spcPct val="100000"/>
              </a:lnSpc>
              <a:defRPr sz="1600">
                <a:latin typeface="+mj-lt"/>
                <a:cs typeface="Calibri" panose="020F0502020204030204" pitchFamily="34" charset="0"/>
              </a:defRPr>
            </a:lvl2pPr>
            <a:lvl3pPr>
              <a:lnSpc>
                <a:spcPct val="100000"/>
              </a:lnSpc>
              <a:defRPr sz="1600">
                <a:latin typeface="+mj-lt"/>
                <a:cs typeface="Calibri" panose="020F0502020204030204" pitchFamily="34" charset="0"/>
              </a:defRPr>
            </a:lvl3pPr>
            <a:lvl4pPr>
              <a:lnSpc>
                <a:spcPct val="100000"/>
              </a:lnSpc>
              <a:defRPr sz="1600">
                <a:latin typeface="+mj-lt"/>
                <a:cs typeface="Calibri" panose="020F0502020204030204" pitchFamily="34" charset="0"/>
              </a:defRPr>
            </a:lvl4pPr>
            <a:lvl5pPr>
              <a:lnSpc>
                <a:spcPct val="100000"/>
              </a:lnSpc>
              <a:defRPr sz="1600">
                <a:latin typeface="+mj-lt"/>
                <a:cs typeface="Calibri" panose="020F0502020204030204" pitchFamily="34" charset="0"/>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9" name="Espaço reservado para conteúdo 3">
            <a:extLst>
              <a:ext uri="{FF2B5EF4-FFF2-40B4-BE49-F238E27FC236}">
                <a16:creationId xmlns:a16="http://schemas.microsoft.com/office/drawing/2014/main" id="{36D6BBCB-7852-8449-BC02-C5471A775B24}"/>
              </a:ext>
            </a:extLst>
          </p:cNvPr>
          <p:cNvSpPr>
            <a:spLocks noGrp="1"/>
          </p:cNvSpPr>
          <p:nvPr>
            <p:ph sz="half" idx="2" hasCustomPrompt="1"/>
          </p:nvPr>
        </p:nvSpPr>
        <p:spPr>
          <a:xfrm>
            <a:off x="6172200" y="2330824"/>
            <a:ext cx="5181600" cy="3846139"/>
          </a:xfrm>
        </p:spPr>
        <p:txBody>
          <a:bodyPr rtlCol="0">
            <a:normAutofit/>
          </a:bodyPr>
          <a:lstStyle>
            <a:lvl1pPr>
              <a:lnSpc>
                <a:spcPct val="100000"/>
              </a:lnSpc>
              <a:defRPr sz="1600">
                <a:latin typeface="+mj-lt"/>
                <a:cs typeface="Calibri" panose="020F0502020204030204" pitchFamily="34" charset="0"/>
              </a:defRPr>
            </a:lvl1pPr>
            <a:lvl2pPr>
              <a:lnSpc>
                <a:spcPct val="100000"/>
              </a:lnSpc>
              <a:defRPr sz="1600">
                <a:latin typeface="+mj-lt"/>
                <a:cs typeface="Calibri" panose="020F0502020204030204" pitchFamily="34" charset="0"/>
              </a:defRPr>
            </a:lvl2pPr>
            <a:lvl3pPr>
              <a:lnSpc>
                <a:spcPct val="100000"/>
              </a:lnSpc>
              <a:defRPr sz="1600">
                <a:latin typeface="+mj-lt"/>
                <a:cs typeface="Calibri" panose="020F0502020204030204" pitchFamily="34" charset="0"/>
              </a:defRPr>
            </a:lvl3pPr>
            <a:lvl4pPr>
              <a:lnSpc>
                <a:spcPct val="100000"/>
              </a:lnSpc>
              <a:defRPr sz="1600">
                <a:latin typeface="+mj-lt"/>
                <a:cs typeface="Calibri" panose="020F0502020204030204" pitchFamily="34" charset="0"/>
              </a:defRPr>
            </a:lvl4pPr>
            <a:lvl5pPr>
              <a:lnSpc>
                <a:spcPct val="100000"/>
              </a:lnSpc>
              <a:defRPr sz="1600">
                <a:latin typeface="+mj-lt"/>
                <a:cs typeface="Calibri" panose="020F0502020204030204" pitchFamily="34" charset="0"/>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10" name="Espaço Reservado para Texto 2">
            <a:extLst>
              <a:ext uri="{FF2B5EF4-FFF2-40B4-BE49-F238E27FC236}">
                <a16:creationId xmlns:a16="http://schemas.microsoft.com/office/drawing/2014/main" id="{725055FA-EC63-034E-B383-78552FAEA374}"/>
              </a:ext>
            </a:extLst>
          </p:cNvPr>
          <p:cNvSpPr>
            <a:spLocks noGrp="1"/>
          </p:cNvSpPr>
          <p:nvPr>
            <p:ph type="body" idx="13" hasCustomPrompt="1"/>
          </p:nvPr>
        </p:nvSpPr>
        <p:spPr>
          <a:xfrm>
            <a:off x="392623" y="1468740"/>
            <a:ext cx="5157787" cy="823912"/>
          </a:xfrm>
        </p:spPr>
        <p:txBody>
          <a:bodyPr rtlCol="0" anchor="b">
            <a:normAutofit/>
          </a:bodyPr>
          <a:lstStyle>
            <a:lvl1pPr marL="0" indent="0">
              <a:buNone/>
              <a:defRPr sz="2800" b="1">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11" name="Espaço reservado para texto 4">
            <a:extLst>
              <a:ext uri="{FF2B5EF4-FFF2-40B4-BE49-F238E27FC236}">
                <a16:creationId xmlns:a16="http://schemas.microsoft.com/office/drawing/2014/main" id="{163F1262-F0B7-5B4F-A1EE-7A2D9835E6EC}"/>
              </a:ext>
            </a:extLst>
          </p:cNvPr>
          <p:cNvSpPr>
            <a:spLocks noGrp="1"/>
          </p:cNvSpPr>
          <p:nvPr>
            <p:ph type="body" sz="quarter" idx="3" hasCustomPrompt="1"/>
          </p:nvPr>
        </p:nvSpPr>
        <p:spPr>
          <a:xfrm>
            <a:off x="6172200" y="1468740"/>
            <a:ext cx="5183188" cy="823912"/>
          </a:xfrm>
        </p:spPr>
        <p:txBody>
          <a:bodyPr rtlCol="0" anchor="b">
            <a:normAutofit/>
          </a:bodyPr>
          <a:lstStyle>
            <a:lvl1pPr marL="0" indent="0">
              <a:buNone/>
              <a:defRPr sz="2800" b="1">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cxnSp>
        <p:nvCxnSpPr>
          <p:cNvPr id="13" name="Conector Reto 12">
            <a:extLst>
              <a:ext uri="{FF2B5EF4-FFF2-40B4-BE49-F238E27FC236}">
                <a16:creationId xmlns:a16="http://schemas.microsoft.com/office/drawing/2014/main" id="{55F5877A-6F1B-5C4C-8792-78CDE344D0E0}"/>
              </a:ext>
            </a:extLst>
          </p:cNvPr>
          <p:cNvCxnSpPr>
            <a:cxnSpLocks/>
          </p:cNvCxnSpPr>
          <p:nvPr userDrawn="1"/>
        </p:nvCxnSpPr>
        <p:spPr>
          <a:xfrm>
            <a:off x="392623" y="1405468"/>
            <a:ext cx="11369068"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58164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mparison_5">
    <p:spTree>
      <p:nvGrpSpPr>
        <p:cNvPr id="1" name=""/>
        <p:cNvGrpSpPr/>
        <p:nvPr/>
      </p:nvGrpSpPr>
      <p:grpSpPr>
        <a:xfrm>
          <a:off x="0" y="0"/>
          <a:ext cx="0" cy="0"/>
          <a:chOff x="0" y="0"/>
          <a:chExt cx="0" cy="0"/>
        </a:xfrm>
      </p:grpSpPr>
      <p:sp>
        <p:nvSpPr>
          <p:cNvPr id="12" name="Espaço Reservado para Imagem 5">
            <a:extLst>
              <a:ext uri="{FF2B5EF4-FFF2-40B4-BE49-F238E27FC236}">
                <a16:creationId xmlns:a16="http://schemas.microsoft.com/office/drawing/2014/main" id="{C5233AE2-5078-C34D-8EAD-6F7B344F5241}"/>
              </a:ext>
            </a:extLst>
          </p:cNvPr>
          <p:cNvSpPr>
            <a:spLocks noGrp="1"/>
          </p:cNvSpPr>
          <p:nvPr>
            <p:ph type="pic" sz="quarter" idx="15"/>
          </p:nvPr>
        </p:nvSpPr>
        <p:spPr>
          <a:xfrm>
            <a:off x="1" y="-1"/>
            <a:ext cx="12192000" cy="6857999"/>
          </a:xfrm>
          <a:custGeom>
            <a:avLst/>
            <a:gdLst>
              <a:gd name="connsiteX0" fmla="*/ 0 w 5822209"/>
              <a:gd name="connsiteY0" fmla="*/ 0 h 4427316"/>
              <a:gd name="connsiteX1" fmla="*/ 5822209 w 5822209"/>
              <a:gd name="connsiteY1" fmla="*/ 0 h 4427316"/>
              <a:gd name="connsiteX2" fmla="*/ 5822209 w 5822209"/>
              <a:gd name="connsiteY2" fmla="*/ 4427316 h 4427316"/>
              <a:gd name="connsiteX3" fmla="*/ 0 w 5822209"/>
              <a:gd name="connsiteY3" fmla="*/ 4427316 h 4427316"/>
            </a:gdLst>
            <a:ahLst/>
            <a:cxnLst>
              <a:cxn ang="0">
                <a:pos x="connsiteX0" y="connsiteY0"/>
              </a:cxn>
              <a:cxn ang="0">
                <a:pos x="connsiteX1" y="connsiteY1"/>
              </a:cxn>
              <a:cxn ang="0">
                <a:pos x="connsiteX2" y="connsiteY2"/>
              </a:cxn>
              <a:cxn ang="0">
                <a:pos x="connsiteX3" y="connsiteY3"/>
              </a:cxn>
            </a:cxnLst>
            <a:rect l="l" t="t" r="r" b="b"/>
            <a:pathLst>
              <a:path w="5822209" h="4427316">
                <a:moveTo>
                  <a:pt x="0" y="0"/>
                </a:moveTo>
                <a:lnTo>
                  <a:pt x="5822209" y="0"/>
                </a:lnTo>
                <a:lnTo>
                  <a:pt x="5822209" y="4427316"/>
                </a:lnTo>
                <a:lnTo>
                  <a:pt x="0" y="4427316"/>
                </a:lnTo>
                <a:close/>
              </a:path>
            </a:pathLst>
          </a:custGeom>
          <a:solidFill>
            <a:schemeClr val="accent4">
              <a:lumMod val="50000"/>
            </a:schemeClr>
          </a:solidFill>
        </p:spPr>
        <p:txBody>
          <a:bodyPr wrap="square" rtlCol="0">
            <a:noAutofit/>
          </a:bodyPr>
          <a:lstStyle/>
          <a:p>
            <a:pPr rtl="0"/>
            <a:r>
              <a:rPr lang="pt-BR" noProof="0"/>
              <a:t>Clique no ícone para adicionar uma imagem</a:t>
            </a:r>
          </a:p>
        </p:txBody>
      </p:sp>
      <p:cxnSp>
        <p:nvCxnSpPr>
          <p:cNvPr id="14" name="Conector Reto 13">
            <a:extLst>
              <a:ext uri="{FF2B5EF4-FFF2-40B4-BE49-F238E27FC236}">
                <a16:creationId xmlns:a16="http://schemas.microsoft.com/office/drawing/2014/main" id="{24699EEF-FB75-1A46-B6B6-39CCF65A9EA4}"/>
              </a:ext>
            </a:extLst>
          </p:cNvPr>
          <p:cNvCxnSpPr>
            <a:cxnSpLocks/>
          </p:cNvCxnSpPr>
          <p:nvPr userDrawn="1"/>
        </p:nvCxnSpPr>
        <p:spPr>
          <a:xfrm>
            <a:off x="0" y="5992966"/>
            <a:ext cx="1219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p:txBody>
          <a:bodyPr rtlCol="0"/>
          <a:lstStyle/>
          <a:p>
            <a:pPr rtl="0"/>
            <a:fld id="{0E549AD5-46A6-4C4B-B21B-A8E19A88F227}"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p:txBody>
          <a:bodyPr rtlCol="0"/>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rtlCol="0"/>
          <a:lstStyle/>
          <a:p>
            <a:pPr rtl="0"/>
            <a:fld id="{31FEFF75-79D2-EE46-877B-299D1510E681}" type="slidenum">
              <a:rPr lang="pt-BR" noProof="0" smtClean="0"/>
              <a:t>‹nº›</a:t>
            </a:fld>
            <a:endParaRPr lang="pt-BR" noProof="0"/>
          </a:p>
        </p:txBody>
      </p:sp>
      <p:sp>
        <p:nvSpPr>
          <p:cNvPr id="6" name="Título 1">
            <a:extLst>
              <a:ext uri="{FF2B5EF4-FFF2-40B4-BE49-F238E27FC236}">
                <a16:creationId xmlns:a16="http://schemas.microsoft.com/office/drawing/2014/main" id="{89CD5966-5C30-E943-A71E-F48460A377D6}"/>
              </a:ext>
            </a:extLst>
          </p:cNvPr>
          <p:cNvSpPr>
            <a:spLocks noGrp="1"/>
          </p:cNvSpPr>
          <p:nvPr>
            <p:ph type="ctrTitle" hasCustomPrompt="1"/>
          </p:nvPr>
        </p:nvSpPr>
        <p:spPr>
          <a:xfrm>
            <a:off x="392623" y="339645"/>
            <a:ext cx="11369068" cy="1002552"/>
          </a:xfrm>
        </p:spPr>
        <p:txBody>
          <a:bodyPr lIns="0" rIns="0" rtlCol="0" anchor="b">
            <a:noAutofit/>
          </a:bodyPr>
          <a:lstStyle>
            <a:lvl1pPr algn="l">
              <a:defRPr sz="4500" b="0" i="0" cap="all" baseline="0">
                <a:solidFill>
                  <a:schemeClr val="bg1"/>
                </a:solidFill>
                <a:latin typeface="Sagona ExtraLight" panose="02020303050505020204" pitchFamily="18" charset="0"/>
              </a:defRPr>
            </a:lvl1pPr>
          </a:lstStyle>
          <a:p>
            <a:pPr rtl="0"/>
            <a:r>
              <a:rPr lang="pt-BR" noProof="0"/>
              <a:t>INSIRA O TÍTULO AQUI</a:t>
            </a:r>
          </a:p>
        </p:txBody>
      </p:sp>
      <p:sp>
        <p:nvSpPr>
          <p:cNvPr id="8" name="Espaço reservado para conteúdo 2">
            <a:extLst>
              <a:ext uri="{FF2B5EF4-FFF2-40B4-BE49-F238E27FC236}">
                <a16:creationId xmlns:a16="http://schemas.microsoft.com/office/drawing/2014/main" id="{CF969977-F5DB-3A45-9E9E-556F0938C059}"/>
              </a:ext>
            </a:extLst>
          </p:cNvPr>
          <p:cNvSpPr>
            <a:spLocks noGrp="1"/>
          </p:cNvSpPr>
          <p:nvPr>
            <p:ph sz="half" idx="1" hasCustomPrompt="1"/>
          </p:nvPr>
        </p:nvSpPr>
        <p:spPr>
          <a:xfrm>
            <a:off x="392623" y="2330824"/>
            <a:ext cx="5181600" cy="3846139"/>
          </a:xfrm>
        </p:spPr>
        <p:txBody>
          <a:bodyPr rtlCol="0">
            <a:normAutofit/>
          </a:bodyPr>
          <a:lstStyle>
            <a:lvl1pPr>
              <a:lnSpc>
                <a:spcPct val="100000"/>
              </a:lnSpc>
              <a:defRPr sz="1600">
                <a:solidFill>
                  <a:schemeClr val="bg1"/>
                </a:solidFill>
                <a:latin typeface="+mj-lt"/>
                <a:cs typeface="Calibri" panose="020F0502020204030204" pitchFamily="34" charset="0"/>
              </a:defRPr>
            </a:lvl1pPr>
            <a:lvl2pPr>
              <a:lnSpc>
                <a:spcPct val="100000"/>
              </a:lnSpc>
              <a:defRPr sz="1600">
                <a:solidFill>
                  <a:schemeClr val="bg1"/>
                </a:solidFill>
                <a:latin typeface="+mj-lt"/>
                <a:cs typeface="Calibri" panose="020F0502020204030204" pitchFamily="34" charset="0"/>
              </a:defRPr>
            </a:lvl2pPr>
            <a:lvl3pPr>
              <a:lnSpc>
                <a:spcPct val="100000"/>
              </a:lnSpc>
              <a:defRPr sz="1600">
                <a:solidFill>
                  <a:schemeClr val="bg1"/>
                </a:solidFill>
                <a:latin typeface="+mj-lt"/>
                <a:cs typeface="Calibri" panose="020F0502020204030204" pitchFamily="34" charset="0"/>
              </a:defRPr>
            </a:lvl3pPr>
            <a:lvl4pPr>
              <a:lnSpc>
                <a:spcPct val="100000"/>
              </a:lnSpc>
              <a:defRPr sz="1600">
                <a:solidFill>
                  <a:schemeClr val="bg1"/>
                </a:solidFill>
                <a:latin typeface="+mj-lt"/>
                <a:cs typeface="Calibri" panose="020F0502020204030204" pitchFamily="34" charset="0"/>
              </a:defRPr>
            </a:lvl4pPr>
            <a:lvl5pPr>
              <a:lnSpc>
                <a:spcPct val="100000"/>
              </a:lnSpc>
              <a:defRPr sz="1600">
                <a:solidFill>
                  <a:schemeClr val="bg1"/>
                </a:solidFill>
                <a:latin typeface="+mj-lt"/>
                <a:cs typeface="Calibri" panose="020F0502020204030204" pitchFamily="34" charset="0"/>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9" name="Espaço reservado para conteúdo 3">
            <a:extLst>
              <a:ext uri="{FF2B5EF4-FFF2-40B4-BE49-F238E27FC236}">
                <a16:creationId xmlns:a16="http://schemas.microsoft.com/office/drawing/2014/main" id="{36D6BBCB-7852-8449-BC02-C5471A775B24}"/>
              </a:ext>
            </a:extLst>
          </p:cNvPr>
          <p:cNvSpPr>
            <a:spLocks noGrp="1"/>
          </p:cNvSpPr>
          <p:nvPr>
            <p:ph sz="half" idx="2" hasCustomPrompt="1"/>
          </p:nvPr>
        </p:nvSpPr>
        <p:spPr>
          <a:xfrm>
            <a:off x="6172200" y="2330824"/>
            <a:ext cx="5181600" cy="3846139"/>
          </a:xfrm>
        </p:spPr>
        <p:txBody>
          <a:bodyPr rtlCol="0">
            <a:normAutofit/>
          </a:bodyPr>
          <a:lstStyle>
            <a:lvl1pPr>
              <a:lnSpc>
                <a:spcPct val="100000"/>
              </a:lnSpc>
              <a:defRPr sz="1600">
                <a:solidFill>
                  <a:schemeClr val="bg1"/>
                </a:solidFill>
                <a:latin typeface="+mj-lt"/>
                <a:cs typeface="Calibri" panose="020F0502020204030204" pitchFamily="34" charset="0"/>
              </a:defRPr>
            </a:lvl1pPr>
            <a:lvl2pPr>
              <a:lnSpc>
                <a:spcPct val="100000"/>
              </a:lnSpc>
              <a:defRPr sz="1600">
                <a:solidFill>
                  <a:schemeClr val="bg1"/>
                </a:solidFill>
                <a:latin typeface="+mj-lt"/>
                <a:cs typeface="Calibri" panose="020F0502020204030204" pitchFamily="34" charset="0"/>
              </a:defRPr>
            </a:lvl2pPr>
            <a:lvl3pPr>
              <a:lnSpc>
                <a:spcPct val="100000"/>
              </a:lnSpc>
              <a:defRPr sz="1600">
                <a:solidFill>
                  <a:schemeClr val="bg1"/>
                </a:solidFill>
                <a:latin typeface="+mj-lt"/>
                <a:cs typeface="Calibri" panose="020F0502020204030204" pitchFamily="34" charset="0"/>
              </a:defRPr>
            </a:lvl3pPr>
            <a:lvl4pPr>
              <a:lnSpc>
                <a:spcPct val="100000"/>
              </a:lnSpc>
              <a:defRPr sz="1600">
                <a:solidFill>
                  <a:schemeClr val="bg1"/>
                </a:solidFill>
                <a:latin typeface="+mj-lt"/>
                <a:cs typeface="Calibri" panose="020F0502020204030204" pitchFamily="34" charset="0"/>
              </a:defRPr>
            </a:lvl4pPr>
            <a:lvl5pPr>
              <a:lnSpc>
                <a:spcPct val="100000"/>
              </a:lnSpc>
              <a:defRPr sz="1600">
                <a:solidFill>
                  <a:schemeClr val="bg1"/>
                </a:solidFill>
                <a:latin typeface="+mj-lt"/>
                <a:cs typeface="Calibri" panose="020F0502020204030204" pitchFamily="34" charset="0"/>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10" name="Espaço Reservado para Texto 2">
            <a:extLst>
              <a:ext uri="{FF2B5EF4-FFF2-40B4-BE49-F238E27FC236}">
                <a16:creationId xmlns:a16="http://schemas.microsoft.com/office/drawing/2014/main" id="{725055FA-EC63-034E-B383-78552FAEA374}"/>
              </a:ext>
            </a:extLst>
          </p:cNvPr>
          <p:cNvSpPr>
            <a:spLocks noGrp="1"/>
          </p:cNvSpPr>
          <p:nvPr>
            <p:ph type="body" idx="13" hasCustomPrompt="1"/>
          </p:nvPr>
        </p:nvSpPr>
        <p:spPr>
          <a:xfrm>
            <a:off x="392623" y="1468740"/>
            <a:ext cx="5157787" cy="823912"/>
          </a:xfrm>
        </p:spPr>
        <p:txBody>
          <a:bodyPr rtlCol="0" anchor="b">
            <a:normAutofit/>
          </a:bodyPr>
          <a:lstStyle>
            <a:lvl1pPr marL="0" indent="0">
              <a:buNone/>
              <a:defRPr sz="2800" b="1">
                <a:solidFill>
                  <a:schemeClr val="bg1"/>
                </a:solidFill>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11" name="Espaço reservado para texto 4">
            <a:extLst>
              <a:ext uri="{FF2B5EF4-FFF2-40B4-BE49-F238E27FC236}">
                <a16:creationId xmlns:a16="http://schemas.microsoft.com/office/drawing/2014/main" id="{163F1262-F0B7-5B4F-A1EE-7A2D9835E6EC}"/>
              </a:ext>
            </a:extLst>
          </p:cNvPr>
          <p:cNvSpPr>
            <a:spLocks noGrp="1"/>
          </p:cNvSpPr>
          <p:nvPr>
            <p:ph type="body" sz="quarter" idx="3" hasCustomPrompt="1"/>
          </p:nvPr>
        </p:nvSpPr>
        <p:spPr>
          <a:xfrm>
            <a:off x="6172200" y="1468740"/>
            <a:ext cx="5183188" cy="823912"/>
          </a:xfrm>
        </p:spPr>
        <p:txBody>
          <a:bodyPr rtlCol="0" anchor="b">
            <a:normAutofit/>
          </a:bodyPr>
          <a:lstStyle>
            <a:lvl1pPr marL="0" indent="0">
              <a:buNone/>
              <a:defRPr sz="2800" b="1">
                <a:solidFill>
                  <a:schemeClr val="bg1"/>
                </a:solidFill>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cxnSp>
        <p:nvCxnSpPr>
          <p:cNvPr id="13" name="Conector Reto 12">
            <a:extLst>
              <a:ext uri="{FF2B5EF4-FFF2-40B4-BE49-F238E27FC236}">
                <a16:creationId xmlns:a16="http://schemas.microsoft.com/office/drawing/2014/main" id="{55F5877A-6F1B-5C4C-8792-78CDE344D0E0}"/>
              </a:ext>
            </a:extLst>
          </p:cNvPr>
          <p:cNvCxnSpPr>
            <a:cxnSpLocks/>
          </p:cNvCxnSpPr>
          <p:nvPr userDrawn="1"/>
        </p:nvCxnSpPr>
        <p:spPr>
          <a:xfrm>
            <a:off x="392623" y="1405468"/>
            <a:ext cx="11369068"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99690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mage_2">
    <p:spTree>
      <p:nvGrpSpPr>
        <p:cNvPr id="1" name=""/>
        <p:cNvGrpSpPr/>
        <p:nvPr/>
      </p:nvGrpSpPr>
      <p:grpSpPr>
        <a:xfrm>
          <a:off x="0" y="0"/>
          <a:ext cx="0" cy="0"/>
          <a:chOff x="0" y="0"/>
          <a:chExt cx="0" cy="0"/>
        </a:xfrm>
      </p:grpSpPr>
      <p:sp>
        <p:nvSpPr>
          <p:cNvPr id="6" name="Espaço Reservado para Imagem 5"/>
          <p:cNvSpPr>
            <a:spLocks noGrp="1"/>
          </p:cNvSpPr>
          <p:nvPr>
            <p:ph type="pic" sz="quarter" idx="10"/>
          </p:nvPr>
        </p:nvSpPr>
        <p:spPr>
          <a:xfrm>
            <a:off x="392623" y="588936"/>
            <a:ext cx="11432584" cy="5976637"/>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096000" h="6858000">
                <a:moveTo>
                  <a:pt x="0" y="0"/>
                </a:moveTo>
                <a:lnTo>
                  <a:pt x="6096000" y="0"/>
                </a:lnTo>
                <a:lnTo>
                  <a:pt x="6096000" y="6858000"/>
                </a:lnTo>
                <a:lnTo>
                  <a:pt x="0" y="6858000"/>
                </a:lnTo>
                <a:close/>
              </a:path>
            </a:pathLst>
          </a:custGeom>
          <a:solidFill>
            <a:schemeClr val="accent4">
              <a:lumMod val="50000"/>
            </a:schemeClr>
          </a:solidFill>
        </p:spPr>
        <p:txBody>
          <a:bodyPr wrap="square" rtlCol="0" anchor="ctr">
            <a:noAutofit/>
          </a:bodyPr>
          <a:lstStyle>
            <a:lvl1pPr algn="ctr">
              <a:defRPr sz="1600"/>
            </a:lvl1pPr>
          </a:lstStyle>
          <a:p>
            <a:pPr rtl="0"/>
            <a:r>
              <a:rPr lang="pt-BR" noProof="0"/>
              <a:t>Clique no ícone para adicionar uma imagem</a:t>
            </a:r>
          </a:p>
        </p:txBody>
      </p:sp>
      <p:cxnSp>
        <p:nvCxnSpPr>
          <p:cNvPr id="5" name="Conector Reto 4">
            <a:extLst>
              <a:ext uri="{FF2B5EF4-FFF2-40B4-BE49-F238E27FC236}">
                <a16:creationId xmlns:a16="http://schemas.microsoft.com/office/drawing/2014/main" id="{2C41291C-383F-CF4B-AB8E-2B40741A62AF}"/>
              </a:ext>
            </a:extLst>
          </p:cNvPr>
          <p:cNvCxnSpPr>
            <a:cxnSpLocks/>
          </p:cNvCxnSpPr>
          <p:nvPr userDrawn="1"/>
        </p:nvCxnSpPr>
        <p:spPr>
          <a:xfrm>
            <a:off x="0" y="292426"/>
            <a:ext cx="12192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ítulo 1">
            <a:extLst>
              <a:ext uri="{FF2B5EF4-FFF2-40B4-BE49-F238E27FC236}">
                <a16:creationId xmlns:a16="http://schemas.microsoft.com/office/drawing/2014/main" id="{D34C5937-11C0-4E5A-867C-7AB68EA5327B}"/>
              </a:ext>
            </a:extLst>
          </p:cNvPr>
          <p:cNvSpPr>
            <a:spLocks noGrp="1"/>
          </p:cNvSpPr>
          <p:nvPr>
            <p:ph type="title" hasCustomPrompt="1"/>
          </p:nvPr>
        </p:nvSpPr>
        <p:spPr/>
        <p:txBody>
          <a:bodyPr rtlCol="0"/>
          <a:lstStyle/>
          <a:p>
            <a:pPr rtl="0"/>
            <a:r>
              <a:rPr lang="pt-BR" noProof="0"/>
              <a:t>Clique para editar o estilo de título Mestre</a:t>
            </a:r>
          </a:p>
        </p:txBody>
      </p:sp>
    </p:spTree>
    <p:extLst>
      <p:ext uri="{BB962C8B-B14F-4D97-AF65-F5344CB8AC3E}">
        <p14:creationId xmlns:p14="http://schemas.microsoft.com/office/powerpoint/2010/main" val="20719577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mage_3">
    <p:spTree>
      <p:nvGrpSpPr>
        <p:cNvPr id="1" name=""/>
        <p:cNvGrpSpPr/>
        <p:nvPr/>
      </p:nvGrpSpPr>
      <p:grpSpPr>
        <a:xfrm>
          <a:off x="0" y="0"/>
          <a:ext cx="0" cy="0"/>
          <a:chOff x="0" y="0"/>
          <a:chExt cx="0" cy="0"/>
        </a:xfrm>
      </p:grpSpPr>
      <p:sp>
        <p:nvSpPr>
          <p:cNvPr id="6" name="Espaço Reservado para Imagem 5"/>
          <p:cNvSpPr>
            <a:spLocks noGrp="1"/>
          </p:cNvSpPr>
          <p:nvPr>
            <p:ph type="pic" sz="quarter" idx="10"/>
          </p:nvPr>
        </p:nvSpPr>
        <p:spPr>
          <a:xfrm>
            <a:off x="392623" y="292426"/>
            <a:ext cx="10219457" cy="6273148"/>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096000" h="6858000">
                <a:moveTo>
                  <a:pt x="0" y="0"/>
                </a:moveTo>
                <a:lnTo>
                  <a:pt x="6096000" y="0"/>
                </a:lnTo>
                <a:lnTo>
                  <a:pt x="6096000" y="6858000"/>
                </a:lnTo>
                <a:lnTo>
                  <a:pt x="0" y="6858000"/>
                </a:lnTo>
                <a:close/>
              </a:path>
            </a:pathLst>
          </a:custGeom>
          <a:solidFill>
            <a:schemeClr val="accent4">
              <a:lumMod val="50000"/>
            </a:schemeClr>
          </a:solidFill>
        </p:spPr>
        <p:txBody>
          <a:bodyPr wrap="square" rtlCol="0" anchor="ctr">
            <a:noAutofit/>
          </a:bodyPr>
          <a:lstStyle>
            <a:lvl1pPr algn="ctr">
              <a:defRPr sz="1600"/>
            </a:lvl1pPr>
          </a:lstStyle>
          <a:p>
            <a:pPr rtl="0"/>
            <a:r>
              <a:rPr lang="pt-BR" noProof="0"/>
              <a:t>Clique no ícone para adicionar uma imagem</a:t>
            </a:r>
          </a:p>
        </p:txBody>
      </p:sp>
      <p:cxnSp>
        <p:nvCxnSpPr>
          <p:cNvPr id="4" name="Conector Reto 3">
            <a:extLst>
              <a:ext uri="{FF2B5EF4-FFF2-40B4-BE49-F238E27FC236}">
                <a16:creationId xmlns:a16="http://schemas.microsoft.com/office/drawing/2014/main" id="{F516C013-C8E5-B44C-B6D6-DE71D0CC52C4}"/>
              </a:ext>
            </a:extLst>
          </p:cNvPr>
          <p:cNvCxnSpPr>
            <a:cxnSpLocks/>
          </p:cNvCxnSpPr>
          <p:nvPr userDrawn="1"/>
        </p:nvCxnSpPr>
        <p:spPr>
          <a:xfrm>
            <a:off x="11057682"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ítulo 1">
            <a:extLst>
              <a:ext uri="{FF2B5EF4-FFF2-40B4-BE49-F238E27FC236}">
                <a16:creationId xmlns:a16="http://schemas.microsoft.com/office/drawing/2014/main" id="{34E2D069-321B-434C-BB63-530EE51B64A8}"/>
              </a:ext>
            </a:extLst>
          </p:cNvPr>
          <p:cNvSpPr>
            <a:spLocks noGrp="1"/>
          </p:cNvSpPr>
          <p:nvPr>
            <p:ph type="title" hasCustomPrompt="1"/>
          </p:nvPr>
        </p:nvSpPr>
        <p:spPr/>
        <p:txBody>
          <a:bodyPr rtlCol="0"/>
          <a:lstStyle/>
          <a:p>
            <a:pPr rtl="0"/>
            <a:r>
              <a:rPr lang="pt-BR" noProof="0"/>
              <a:t>Clique para editar o estilo de título Mestre</a:t>
            </a:r>
          </a:p>
        </p:txBody>
      </p:sp>
    </p:spTree>
    <p:extLst>
      <p:ext uri="{BB962C8B-B14F-4D97-AF65-F5344CB8AC3E}">
        <p14:creationId xmlns:p14="http://schemas.microsoft.com/office/powerpoint/2010/main" val="9121835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mage_4">
    <p:bg>
      <p:bgPr>
        <a:solidFill>
          <a:schemeClr val="accent4">
            <a:lumMod val="50000"/>
          </a:schemeClr>
        </a:solidFill>
        <a:effectLst/>
      </p:bgPr>
    </p:bg>
    <p:spTree>
      <p:nvGrpSpPr>
        <p:cNvPr id="1" name=""/>
        <p:cNvGrpSpPr/>
        <p:nvPr/>
      </p:nvGrpSpPr>
      <p:grpSpPr>
        <a:xfrm>
          <a:off x="0" y="0"/>
          <a:ext cx="0" cy="0"/>
          <a:chOff x="0" y="0"/>
          <a:chExt cx="0" cy="0"/>
        </a:xfrm>
      </p:grpSpPr>
      <p:sp>
        <p:nvSpPr>
          <p:cNvPr id="6" name="Espaço Reservado para Imagem 5"/>
          <p:cNvSpPr>
            <a:spLocks noGrp="1"/>
          </p:cNvSpPr>
          <p:nvPr>
            <p:ph type="pic" sz="quarter" idx="10"/>
          </p:nvPr>
        </p:nvSpPr>
        <p:spPr>
          <a:xfrm>
            <a:off x="1134319" y="0"/>
            <a:ext cx="11057680" cy="6858000"/>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096000" h="6858000">
                <a:moveTo>
                  <a:pt x="0" y="0"/>
                </a:moveTo>
                <a:lnTo>
                  <a:pt x="6096000" y="0"/>
                </a:lnTo>
                <a:lnTo>
                  <a:pt x="6096000" y="6858000"/>
                </a:lnTo>
                <a:lnTo>
                  <a:pt x="0" y="6858000"/>
                </a:lnTo>
                <a:close/>
              </a:path>
            </a:pathLst>
          </a:custGeom>
          <a:solidFill>
            <a:schemeClr val="accent4">
              <a:lumMod val="50000"/>
            </a:schemeClr>
          </a:solidFill>
        </p:spPr>
        <p:txBody>
          <a:bodyPr wrap="square" rtlCol="0" anchor="ctr">
            <a:noAutofit/>
          </a:bodyPr>
          <a:lstStyle>
            <a:lvl1pPr algn="ctr">
              <a:defRPr sz="1600"/>
            </a:lvl1pPr>
          </a:lstStyle>
          <a:p>
            <a:pPr rtl="0"/>
            <a:r>
              <a:rPr lang="pt-BR" noProof="0"/>
              <a:t>Clique no ícone para adicionar uma imagem</a:t>
            </a:r>
          </a:p>
        </p:txBody>
      </p:sp>
      <p:cxnSp>
        <p:nvCxnSpPr>
          <p:cNvPr id="5" name="Conector Reto 4">
            <a:extLst>
              <a:ext uri="{FF2B5EF4-FFF2-40B4-BE49-F238E27FC236}">
                <a16:creationId xmlns:a16="http://schemas.microsoft.com/office/drawing/2014/main" id="{DCA0415B-CCA3-7142-BDAA-6DAC63FB634C}"/>
              </a:ext>
            </a:extLst>
          </p:cNvPr>
          <p:cNvCxnSpPr>
            <a:cxnSpLocks/>
          </p:cNvCxnSpPr>
          <p:nvPr userDrawn="1"/>
        </p:nvCxnSpPr>
        <p:spPr>
          <a:xfrm>
            <a:off x="1124487" y="0"/>
            <a:ext cx="0" cy="685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ítulo 1">
            <a:extLst>
              <a:ext uri="{FF2B5EF4-FFF2-40B4-BE49-F238E27FC236}">
                <a16:creationId xmlns:a16="http://schemas.microsoft.com/office/drawing/2014/main" id="{A3040D77-4CF4-4BFB-9FFB-8C9746D3906F}"/>
              </a:ext>
            </a:extLst>
          </p:cNvPr>
          <p:cNvSpPr>
            <a:spLocks noGrp="1"/>
          </p:cNvSpPr>
          <p:nvPr>
            <p:ph type="title" hasCustomPrompt="1"/>
          </p:nvPr>
        </p:nvSpPr>
        <p:spPr/>
        <p:txBody>
          <a:bodyPr rtlCol="0"/>
          <a:lstStyle/>
          <a:p>
            <a:pPr rtl="0"/>
            <a:r>
              <a:rPr lang="pt-BR" noProof="0"/>
              <a:t>Clique para editar o estilo de título Mestre</a:t>
            </a:r>
          </a:p>
        </p:txBody>
      </p:sp>
    </p:spTree>
    <p:extLst>
      <p:ext uri="{BB962C8B-B14F-4D97-AF65-F5344CB8AC3E}">
        <p14:creationId xmlns:p14="http://schemas.microsoft.com/office/powerpoint/2010/main" val="42492647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mage_5">
    <p:spTree>
      <p:nvGrpSpPr>
        <p:cNvPr id="1" name=""/>
        <p:cNvGrpSpPr/>
        <p:nvPr/>
      </p:nvGrpSpPr>
      <p:grpSpPr>
        <a:xfrm>
          <a:off x="0" y="0"/>
          <a:ext cx="0" cy="0"/>
          <a:chOff x="0" y="0"/>
          <a:chExt cx="0" cy="0"/>
        </a:xfrm>
      </p:grpSpPr>
      <p:sp>
        <p:nvSpPr>
          <p:cNvPr id="6" name="Espaço Reservado para Imagem 5"/>
          <p:cNvSpPr>
            <a:spLocks noGrp="1"/>
          </p:cNvSpPr>
          <p:nvPr>
            <p:ph type="pic" sz="quarter" idx="10"/>
          </p:nvPr>
        </p:nvSpPr>
        <p:spPr>
          <a:xfrm>
            <a:off x="0" y="0"/>
            <a:ext cx="12191999" cy="6858000"/>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096000" h="6858000">
                <a:moveTo>
                  <a:pt x="0" y="0"/>
                </a:moveTo>
                <a:lnTo>
                  <a:pt x="6096000" y="0"/>
                </a:lnTo>
                <a:lnTo>
                  <a:pt x="6096000" y="6858000"/>
                </a:lnTo>
                <a:lnTo>
                  <a:pt x="0" y="6858000"/>
                </a:lnTo>
                <a:close/>
              </a:path>
            </a:pathLst>
          </a:custGeom>
          <a:solidFill>
            <a:schemeClr val="accent4">
              <a:lumMod val="50000"/>
            </a:schemeClr>
          </a:solidFill>
        </p:spPr>
        <p:txBody>
          <a:bodyPr wrap="square" rtlCol="0" anchor="ctr">
            <a:noAutofit/>
          </a:bodyPr>
          <a:lstStyle>
            <a:lvl1pPr algn="ctr">
              <a:defRPr sz="1600"/>
            </a:lvl1pPr>
          </a:lstStyle>
          <a:p>
            <a:pPr rtl="0"/>
            <a:r>
              <a:rPr lang="pt-BR" noProof="0"/>
              <a:t>Clique no ícone para adicionar uma imagem</a:t>
            </a:r>
          </a:p>
        </p:txBody>
      </p:sp>
      <p:cxnSp>
        <p:nvCxnSpPr>
          <p:cNvPr id="7" name="Conector Reto 6">
            <a:extLst>
              <a:ext uri="{FF2B5EF4-FFF2-40B4-BE49-F238E27FC236}">
                <a16:creationId xmlns:a16="http://schemas.microsoft.com/office/drawing/2014/main" id="{43A34E77-65E8-214A-93DD-907ECB950F42}"/>
              </a:ext>
            </a:extLst>
          </p:cNvPr>
          <p:cNvCxnSpPr>
            <a:cxnSpLocks/>
          </p:cNvCxnSpPr>
          <p:nvPr userDrawn="1"/>
        </p:nvCxnSpPr>
        <p:spPr>
          <a:xfrm>
            <a:off x="0" y="5992966"/>
            <a:ext cx="1219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ítulo 1">
            <a:extLst>
              <a:ext uri="{FF2B5EF4-FFF2-40B4-BE49-F238E27FC236}">
                <a16:creationId xmlns:a16="http://schemas.microsoft.com/office/drawing/2014/main" id="{A9C15D6B-DF62-4A31-87F3-2084A6C590AE}"/>
              </a:ext>
            </a:extLst>
          </p:cNvPr>
          <p:cNvSpPr>
            <a:spLocks noGrp="1"/>
          </p:cNvSpPr>
          <p:nvPr>
            <p:ph type="title" hasCustomPrompt="1"/>
          </p:nvPr>
        </p:nvSpPr>
        <p:spPr/>
        <p:txBody>
          <a:bodyPr rtlCol="0"/>
          <a:lstStyle/>
          <a:p>
            <a:pPr rtl="0"/>
            <a:r>
              <a:rPr lang="pt-BR" noProof="0"/>
              <a:t>Clique para editar o estilo de título Mestre</a:t>
            </a:r>
          </a:p>
        </p:txBody>
      </p:sp>
    </p:spTree>
    <p:extLst>
      <p:ext uri="{BB962C8B-B14F-4D97-AF65-F5344CB8AC3E}">
        <p14:creationId xmlns:p14="http://schemas.microsoft.com/office/powerpoint/2010/main" val="36478934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magem e Content_1">
    <p:spTree>
      <p:nvGrpSpPr>
        <p:cNvPr id="1" name=""/>
        <p:cNvGrpSpPr/>
        <p:nvPr/>
      </p:nvGrpSpPr>
      <p:grpSpPr>
        <a:xfrm>
          <a:off x="0" y="0"/>
          <a:ext cx="0" cy="0"/>
          <a:chOff x="0" y="0"/>
          <a:chExt cx="0" cy="0"/>
        </a:xfrm>
      </p:grpSpPr>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p:txBody>
          <a:bodyPr rtlCol="0"/>
          <a:lstStyle/>
          <a:p>
            <a:pPr rtl="0"/>
            <a:fld id="{F9017C72-E586-43F8-9793-097AD100503C}"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p:txBody>
          <a:bodyPr rtlCol="0"/>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rtlCol="0"/>
          <a:lstStyle/>
          <a:p>
            <a:pPr rtl="0"/>
            <a:fld id="{31FEFF75-79D2-EE46-877B-299D1510E681}" type="slidenum">
              <a:rPr lang="pt-BR" noProof="0" smtClean="0"/>
              <a:t>‹nº›</a:t>
            </a:fld>
            <a:endParaRPr lang="pt-BR" noProof="0"/>
          </a:p>
        </p:txBody>
      </p:sp>
      <p:sp>
        <p:nvSpPr>
          <p:cNvPr id="6" name="Espaço Reservado para Imagem 8">
            <a:extLst>
              <a:ext uri="{FF2B5EF4-FFF2-40B4-BE49-F238E27FC236}">
                <a16:creationId xmlns:a16="http://schemas.microsoft.com/office/drawing/2014/main" id="{E0B206EA-4BA0-3F4C-A4ED-E78F311CD8A8}"/>
              </a:ext>
            </a:extLst>
          </p:cNvPr>
          <p:cNvSpPr>
            <a:spLocks noGrp="1"/>
          </p:cNvSpPr>
          <p:nvPr>
            <p:ph type="pic" sz="quarter" idx="13"/>
          </p:nvPr>
        </p:nvSpPr>
        <p:spPr>
          <a:xfrm>
            <a:off x="6993359" y="1"/>
            <a:ext cx="5198641" cy="6858002"/>
          </a:xfrm>
          <a:prstGeom prst="rect">
            <a:avLst/>
          </a:prstGeom>
          <a:solidFill>
            <a:schemeClr val="accent4">
              <a:lumMod val="50000"/>
            </a:schemeClr>
          </a:solidFill>
        </p:spPr>
        <p:txBody>
          <a:bodyPr rtlCol="0"/>
          <a:lstStyle/>
          <a:p>
            <a:pPr rtl="0"/>
            <a:r>
              <a:rPr lang="pt-BR" noProof="0"/>
              <a:t>Clique no ícone para adicionar uma imagem</a:t>
            </a:r>
          </a:p>
        </p:txBody>
      </p:sp>
      <p:sp>
        <p:nvSpPr>
          <p:cNvPr id="7" name="Título 1">
            <a:extLst>
              <a:ext uri="{FF2B5EF4-FFF2-40B4-BE49-F238E27FC236}">
                <a16:creationId xmlns:a16="http://schemas.microsoft.com/office/drawing/2014/main" id="{9B04801C-3319-AC43-9484-8377A4F8F253}"/>
              </a:ext>
            </a:extLst>
          </p:cNvPr>
          <p:cNvSpPr>
            <a:spLocks noGrp="1"/>
          </p:cNvSpPr>
          <p:nvPr>
            <p:ph type="ctrTitle" hasCustomPrompt="1"/>
          </p:nvPr>
        </p:nvSpPr>
        <p:spPr>
          <a:xfrm>
            <a:off x="1648661" y="339645"/>
            <a:ext cx="4890577" cy="1002552"/>
          </a:xfrm>
        </p:spPr>
        <p:txBody>
          <a:bodyPr lIns="0" rIns="0" rtlCol="0" anchor="b">
            <a:noAutofit/>
          </a:bodyPr>
          <a:lstStyle>
            <a:lvl1pPr algn="l">
              <a:defRPr sz="4500" b="0" i="0" cap="all" baseline="0">
                <a:solidFill>
                  <a:schemeClr val="accent4">
                    <a:lumMod val="75000"/>
                  </a:schemeClr>
                </a:solidFill>
                <a:latin typeface="Sagona ExtraLight" panose="02020303050505020204" pitchFamily="18" charset="0"/>
              </a:defRPr>
            </a:lvl1pPr>
          </a:lstStyle>
          <a:p>
            <a:pPr rtl="0"/>
            <a:r>
              <a:rPr lang="pt-BR" noProof="0"/>
              <a:t>INSIRA O TÍTULO AQUI</a:t>
            </a:r>
          </a:p>
        </p:txBody>
      </p:sp>
      <p:sp>
        <p:nvSpPr>
          <p:cNvPr id="11" name="Espaço Reservado para Texto 10">
            <a:extLst>
              <a:ext uri="{FF2B5EF4-FFF2-40B4-BE49-F238E27FC236}">
                <a16:creationId xmlns:a16="http://schemas.microsoft.com/office/drawing/2014/main" id="{3D67D640-AB06-EE4B-868D-F46A30705F62}"/>
              </a:ext>
            </a:extLst>
          </p:cNvPr>
          <p:cNvSpPr>
            <a:spLocks noGrp="1"/>
          </p:cNvSpPr>
          <p:nvPr>
            <p:ph type="body" sz="quarter" idx="14" hasCustomPrompt="1"/>
          </p:nvPr>
        </p:nvSpPr>
        <p:spPr>
          <a:xfrm>
            <a:off x="1645581" y="1507066"/>
            <a:ext cx="4890578" cy="4849283"/>
          </a:xfrm>
        </p:spPr>
        <p:txBody>
          <a:bodyPr lIns="0" rIns="0" rtlCol="0" anchor="t">
            <a:normAutofit/>
          </a:bodyPr>
          <a:lstStyle>
            <a:lvl1pPr marL="0" indent="0">
              <a:lnSpc>
                <a:spcPct val="100000"/>
              </a:lnSpc>
              <a:buNone/>
              <a:defRPr sz="1600">
                <a:latin typeface="+mj-lt"/>
              </a:defRPr>
            </a:lvl1pPr>
            <a:lvl2pPr marL="457200" indent="0">
              <a:lnSpc>
                <a:spcPct val="100000"/>
              </a:lnSpc>
              <a:buNone/>
              <a:defRPr sz="1600">
                <a:latin typeface="+mj-lt"/>
              </a:defRPr>
            </a:lvl2pPr>
            <a:lvl3pPr marL="914400" indent="0">
              <a:lnSpc>
                <a:spcPct val="100000"/>
              </a:lnSpc>
              <a:buNone/>
              <a:defRPr sz="1600">
                <a:latin typeface="+mj-lt"/>
              </a:defRPr>
            </a:lvl3pPr>
            <a:lvl4pPr marL="1371600" indent="0">
              <a:lnSpc>
                <a:spcPct val="100000"/>
              </a:lnSpc>
              <a:buNone/>
              <a:defRPr sz="1600">
                <a:latin typeface="+mj-lt"/>
              </a:defRPr>
            </a:lvl4pPr>
            <a:lvl5pPr marL="1828800" indent="0">
              <a:lnSpc>
                <a:spcPct val="100000"/>
              </a:lnSpc>
              <a:buNone/>
              <a:defRPr sz="1600">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cxnSp>
        <p:nvCxnSpPr>
          <p:cNvPr id="13" name="Conector Reto 12">
            <a:extLst>
              <a:ext uri="{FF2B5EF4-FFF2-40B4-BE49-F238E27FC236}">
                <a16:creationId xmlns:a16="http://schemas.microsoft.com/office/drawing/2014/main" id="{B781E455-9E6F-1B48-A537-F86699963276}"/>
              </a:ext>
            </a:extLst>
          </p:cNvPr>
          <p:cNvCxnSpPr>
            <a:cxnSpLocks/>
          </p:cNvCxnSpPr>
          <p:nvPr userDrawn="1"/>
        </p:nvCxnSpPr>
        <p:spPr>
          <a:xfrm>
            <a:off x="392623" y="1342197"/>
            <a:ext cx="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 name="Conector Reto 9">
            <a:extLst>
              <a:ext uri="{FF2B5EF4-FFF2-40B4-BE49-F238E27FC236}">
                <a16:creationId xmlns:a16="http://schemas.microsoft.com/office/drawing/2014/main" id="{2B907ACF-A34F-FE4A-8511-B7FE12F69496}"/>
              </a:ext>
            </a:extLst>
          </p:cNvPr>
          <p:cNvCxnSpPr>
            <a:cxnSpLocks/>
          </p:cNvCxnSpPr>
          <p:nvPr userDrawn="1"/>
        </p:nvCxnSpPr>
        <p:spPr>
          <a:xfrm>
            <a:off x="1134319"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62570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Imagem e Content_2">
    <p:spTree>
      <p:nvGrpSpPr>
        <p:cNvPr id="1" name=""/>
        <p:cNvGrpSpPr/>
        <p:nvPr/>
      </p:nvGrpSpPr>
      <p:grpSpPr>
        <a:xfrm>
          <a:off x="0" y="0"/>
          <a:ext cx="0" cy="0"/>
          <a:chOff x="0" y="0"/>
          <a:chExt cx="0" cy="0"/>
        </a:xfrm>
      </p:grpSpPr>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p:txBody>
          <a:bodyPr rtlCol="0"/>
          <a:lstStyle/>
          <a:p>
            <a:pPr rtl="0"/>
            <a:fld id="{76567188-E412-4C46-8114-F351779C85EC}"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p:txBody>
          <a:bodyPr rtlCol="0"/>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rtlCol="0"/>
          <a:lstStyle/>
          <a:p>
            <a:pPr rtl="0"/>
            <a:fld id="{31FEFF75-79D2-EE46-877B-299D1510E681}" type="slidenum">
              <a:rPr lang="pt-BR" noProof="0" smtClean="0"/>
              <a:t>‹nº›</a:t>
            </a:fld>
            <a:endParaRPr lang="pt-BR" noProof="0"/>
          </a:p>
        </p:txBody>
      </p:sp>
      <p:sp>
        <p:nvSpPr>
          <p:cNvPr id="6" name="Espaço Reservado para Imagem 8">
            <a:extLst>
              <a:ext uri="{FF2B5EF4-FFF2-40B4-BE49-F238E27FC236}">
                <a16:creationId xmlns:a16="http://schemas.microsoft.com/office/drawing/2014/main" id="{E0B206EA-4BA0-3F4C-A4ED-E78F311CD8A8}"/>
              </a:ext>
            </a:extLst>
          </p:cNvPr>
          <p:cNvSpPr>
            <a:spLocks noGrp="1"/>
          </p:cNvSpPr>
          <p:nvPr>
            <p:ph type="pic" sz="quarter" idx="13"/>
          </p:nvPr>
        </p:nvSpPr>
        <p:spPr>
          <a:xfrm>
            <a:off x="0" y="1"/>
            <a:ext cx="5198641" cy="6858002"/>
          </a:xfrm>
          <a:prstGeom prst="rect">
            <a:avLst/>
          </a:prstGeom>
          <a:solidFill>
            <a:schemeClr val="accent4">
              <a:lumMod val="50000"/>
            </a:schemeClr>
          </a:solidFill>
        </p:spPr>
        <p:txBody>
          <a:bodyPr rtlCol="0"/>
          <a:lstStyle/>
          <a:p>
            <a:pPr rtl="0"/>
            <a:r>
              <a:rPr lang="pt-BR" noProof="0"/>
              <a:t>Clique no ícone para adicionar uma imagem</a:t>
            </a:r>
          </a:p>
        </p:txBody>
      </p:sp>
      <p:sp>
        <p:nvSpPr>
          <p:cNvPr id="7" name="Título 1">
            <a:extLst>
              <a:ext uri="{FF2B5EF4-FFF2-40B4-BE49-F238E27FC236}">
                <a16:creationId xmlns:a16="http://schemas.microsoft.com/office/drawing/2014/main" id="{9B04801C-3319-AC43-9484-8377A4F8F253}"/>
              </a:ext>
            </a:extLst>
          </p:cNvPr>
          <p:cNvSpPr>
            <a:spLocks noGrp="1"/>
          </p:cNvSpPr>
          <p:nvPr>
            <p:ph type="ctrTitle" hasCustomPrompt="1"/>
          </p:nvPr>
        </p:nvSpPr>
        <p:spPr>
          <a:xfrm>
            <a:off x="5711877" y="339645"/>
            <a:ext cx="4890577" cy="1002552"/>
          </a:xfrm>
        </p:spPr>
        <p:txBody>
          <a:bodyPr lIns="0" rIns="0" rtlCol="0" anchor="b">
            <a:noAutofit/>
          </a:bodyPr>
          <a:lstStyle>
            <a:lvl1pPr algn="l">
              <a:defRPr sz="4500" b="0" i="0" cap="all" baseline="0">
                <a:solidFill>
                  <a:schemeClr val="accent4">
                    <a:lumMod val="75000"/>
                  </a:schemeClr>
                </a:solidFill>
                <a:latin typeface="Sagona ExtraLight" panose="02020303050505020204" pitchFamily="18" charset="0"/>
              </a:defRPr>
            </a:lvl1pPr>
          </a:lstStyle>
          <a:p>
            <a:pPr rtl="0"/>
            <a:r>
              <a:rPr lang="pt-BR" noProof="0"/>
              <a:t>INSIRA O TÍTULO AQUI</a:t>
            </a:r>
          </a:p>
        </p:txBody>
      </p:sp>
      <p:sp>
        <p:nvSpPr>
          <p:cNvPr id="11" name="Espaço Reservado para Texto 10">
            <a:extLst>
              <a:ext uri="{FF2B5EF4-FFF2-40B4-BE49-F238E27FC236}">
                <a16:creationId xmlns:a16="http://schemas.microsoft.com/office/drawing/2014/main" id="{3D67D640-AB06-EE4B-868D-F46A30705F62}"/>
              </a:ext>
            </a:extLst>
          </p:cNvPr>
          <p:cNvSpPr>
            <a:spLocks noGrp="1"/>
          </p:cNvSpPr>
          <p:nvPr>
            <p:ph type="body" sz="quarter" idx="14" hasCustomPrompt="1"/>
          </p:nvPr>
        </p:nvSpPr>
        <p:spPr>
          <a:xfrm>
            <a:off x="5708797" y="1507066"/>
            <a:ext cx="4890578" cy="4849283"/>
          </a:xfrm>
        </p:spPr>
        <p:txBody>
          <a:bodyPr lIns="0" rIns="0" rtlCol="0" anchor="t">
            <a:normAutofit/>
          </a:bodyPr>
          <a:lstStyle>
            <a:lvl1pPr marL="0" indent="0">
              <a:lnSpc>
                <a:spcPct val="100000"/>
              </a:lnSpc>
              <a:buNone/>
              <a:defRPr sz="1600">
                <a:latin typeface="+mj-lt"/>
              </a:defRPr>
            </a:lvl1pPr>
            <a:lvl2pPr marL="457200" indent="0">
              <a:lnSpc>
                <a:spcPct val="100000"/>
              </a:lnSpc>
              <a:buNone/>
              <a:defRPr sz="1600">
                <a:latin typeface="+mj-lt"/>
              </a:defRPr>
            </a:lvl2pPr>
            <a:lvl3pPr marL="914400" indent="0">
              <a:lnSpc>
                <a:spcPct val="100000"/>
              </a:lnSpc>
              <a:buNone/>
              <a:defRPr sz="1600">
                <a:latin typeface="+mj-lt"/>
              </a:defRPr>
            </a:lvl3pPr>
            <a:lvl4pPr marL="1371600" indent="0">
              <a:lnSpc>
                <a:spcPct val="100000"/>
              </a:lnSpc>
              <a:buNone/>
              <a:defRPr sz="1600">
                <a:latin typeface="+mj-lt"/>
              </a:defRPr>
            </a:lvl4pPr>
            <a:lvl5pPr marL="1828800" indent="0">
              <a:lnSpc>
                <a:spcPct val="100000"/>
              </a:lnSpc>
              <a:buNone/>
              <a:defRPr sz="1600">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cxnSp>
        <p:nvCxnSpPr>
          <p:cNvPr id="13" name="Conector Reto 12">
            <a:extLst>
              <a:ext uri="{FF2B5EF4-FFF2-40B4-BE49-F238E27FC236}">
                <a16:creationId xmlns:a16="http://schemas.microsoft.com/office/drawing/2014/main" id="{B781E455-9E6F-1B48-A537-F86699963276}"/>
              </a:ext>
            </a:extLst>
          </p:cNvPr>
          <p:cNvCxnSpPr>
            <a:cxnSpLocks/>
          </p:cNvCxnSpPr>
          <p:nvPr userDrawn="1"/>
        </p:nvCxnSpPr>
        <p:spPr>
          <a:xfrm>
            <a:off x="392623" y="1342197"/>
            <a:ext cx="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4" name="Conector Reto 13">
            <a:extLst>
              <a:ext uri="{FF2B5EF4-FFF2-40B4-BE49-F238E27FC236}">
                <a16:creationId xmlns:a16="http://schemas.microsoft.com/office/drawing/2014/main" id="{834037ED-B73E-2946-8FAC-2803EA71C585}"/>
              </a:ext>
            </a:extLst>
          </p:cNvPr>
          <p:cNvCxnSpPr>
            <a:cxnSpLocks/>
          </p:cNvCxnSpPr>
          <p:nvPr userDrawn="1"/>
        </p:nvCxnSpPr>
        <p:spPr>
          <a:xfrm>
            <a:off x="11057682"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02672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Imagem e Content_4">
    <p:bg>
      <p:bgPr>
        <a:solidFill>
          <a:schemeClr val="accent4">
            <a:lumMod val="50000"/>
          </a:schemeClr>
        </a:solidFill>
        <a:effectLst/>
      </p:bgPr>
    </p:bg>
    <p:spTree>
      <p:nvGrpSpPr>
        <p:cNvPr id="1" name=""/>
        <p:cNvGrpSpPr/>
        <p:nvPr/>
      </p:nvGrpSpPr>
      <p:grpSpPr>
        <a:xfrm>
          <a:off x="0" y="0"/>
          <a:ext cx="0" cy="0"/>
          <a:chOff x="0" y="0"/>
          <a:chExt cx="0" cy="0"/>
        </a:xfrm>
      </p:grpSpPr>
      <p:sp>
        <p:nvSpPr>
          <p:cNvPr id="6" name="Espaço Reservado para Imagem 8">
            <a:extLst>
              <a:ext uri="{FF2B5EF4-FFF2-40B4-BE49-F238E27FC236}">
                <a16:creationId xmlns:a16="http://schemas.microsoft.com/office/drawing/2014/main" id="{E0B206EA-4BA0-3F4C-A4ED-E78F311CD8A8}"/>
              </a:ext>
            </a:extLst>
          </p:cNvPr>
          <p:cNvSpPr>
            <a:spLocks noGrp="1"/>
          </p:cNvSpPr>
          <p:nvPr>
            <p:ph type="pic" sz="quarter" idx="13"/>
          </p:nvPr>
        </p:nvSpPr>
        <p:spPr>
          <a:xfrm>
            <a:off x="1134319" y="1"/>
            <a:ext cx="11057681" cy="6858002"/>
          </a:xfrm>
          <a:prstGeom prst="rect">
            <a:avLst/>
          </a:prstGeom>
          <a:solidFill>
            <a:schemeClr val="accent4">
              <a:lumMod val="50000"/>
            </a:schemeClr>
          </a:solidFill>
        </p:spPr>
        <p:txBody>
          <a:bodyPr rtlCol="0"/>
          <a:lstStyle/>
          <a:p>
            <a:pPr rtl="0"/>
            <a:r>
              <a:rPr lang="pt-BR" noProof="0"/>
              <a:t>Clique no ícone para adicionar uma imagem</a:t>
            </a:r>
          </a:p>
        </p:txBody>
      </p:sp>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p:txBody>
          <a:bodyPr rtlCol="0"/>
          <a:lstStyle/>
          <a:p>
            <a:pPr rtl="0"/>
            <a:fld id="{0B3D0C05-EB14-49DB-9F21-FA5804C843CC}"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p:txBody>
          <a:bodyPr rtlCol="0"/>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rtlCol="0"/>
          <a:lstStyle/>
          <a:p>
            <a:pPr rtl="0"/>
            <a:fld id="{31FEFF75-79D2-EE46-877B-299D1510E681}" type="slidenum">
              <a:rPr lang="pt-BR" noProof="0" smtClean="0"/>
              <a:t>‹nº›</a:t>
            </a:fld>
            <a:endParaRPr lang="pt-BR" noProof="0"/>
          </a:p>
        </p:txBody>
      </p:sp>
      <p:sp>
        <p:nvSpPr>
          <p:cNvPr id="7" name="Título 1">
            <a:extLst>
              <a:ext uri="{FF2B5EF4-FFF2-40B4-BE49-F238E27FC236}">
                <a16:creationId xmlns:a16="http://schemas.microsoft.com/office/drawing/2014/main" id="{9B04801C-3319-AC43-9484-8377A4F8F253}"/>
              </a:ext>
            </a:extLst>
          </p:cNvPr>
          <p:cNvSpPr>
            <a:spLocks noGrp="1"/>
          </p:cNvSpPr>
          <p:nvPr>
            <p:ph type="ctrTitle" hasCustomPrompt="1"/>
          </p:nvPr>
        </p:nvSpPr>
        <p:spPr>
          <a:xfrm>
            <a:off x="1648661" y="339645"/>
            <a:ext cx="4890577" cy="1002552"/>
          </a:xfrm>
        </p:spPr>
        <p:txBody>
          <a:bodyPr lIns="0" rIns="0" rtlCol="0" anchor="b">
            <a:noAutofit/>
          </a:bodyPr>
          <a:lstStyle>
            <a:lvl1pPr algn="l">
              <a:defRPr sz="4500" b="0" i="0" cap="all" baseline="0">
                <a:solidFill>
                  <a:schemeClr val="bg1"/>
                </a:solidFill>
                <a:latin typeface="Sagona ExtraLight" panose="02020303050505020204" pitchFamily="18" charset="0"/>
              </a:defRPr>
            </a:lvl1pPr>
          </a:lstStyle>
          <a:p>
            <a:pPr rtl="0"/>
            <a:r>
              <a:rPr lang="pt-BR" noProof="0"/>
              <a:t>INSIRA O TÍTULO AQUI</a:t>
            </a:r>
          </a:p>
        </p:txBody>
      </p:sp>
      <p:sp>
        <p:nvSpPr>
          <p:cNvPr id="11" name="Espaço Reservado para Texto 10">
            <a:extLst>
              <a:ext uri="{FF2B5EF4-FFF2-40B4-BE49-F238E27FC236}">
                <a16:creationId xmlns:a16="http://schemas.microsoft.com/office/drawing/2014/main" id="{3D67D640-AB06-EE4B-868D-F46A30705F62}"/>
              </a:ext>
            </a:extLst>
          </p:cNvPr>
          <p:cNvSpPr>
            <a:spLocks noGrp="1"/>
          </p:cNvSpPr>
          <p:nvPr>
            <p:ph type="body" sz="quarter" idx="14" hasCustomPrompt="1"/>
          </p:nvPr>
        </p:nvSpPr>
        <p:spPr>
          <a:xfrm>
            <a:off x="1645581" y="1507066"/>
            <a:ext cx="4890578" cy="4849283"/>
          </a:xfrm>
        </p:spPr>
        <p:txBody>
          <a:bodyPr lIns="0" rIns="0" rtlCol="0" anchor="t">
            <a:normAutofit/>
          </a:bodyPr>
          <a:lstStyle>
            <a:lvl1pPr marL="0" indent="0">
              <a:lnSpc>
                <a:spcPct val="100000"/>
              </a:lnSpc>
              <a:buNone/>
              <a:defRPr sz="1600">
                <a:solidFill>
                  <a:schemeClr val="bg1"/>
                </a:solidFill>
                <a:latin typeface="+mj-lt"/>
              </a:defRPr>
            </a:lvl1pPr>
            <a:lvl2pPr marL="457200" indent="0">
              <a:lnSpc>
                <a:spcPct val="100000"/>
              </a:lnSpc>
              <a:buNone/>
              <a:defRPr sz="1600">
                <a:solidFill>
                  <a:schemeClr val="bg1"/>
                </a:solidFill>
                <a:latin typeface="+mj-lt"/>
              </a:defRPr>
            </a:lvl2pPr>
            <a:lvl3pPr marL="914400" indent="0">
              <a:lnSpc>
                <a:spcPct val="100000"/>
              </a:lnSpc>
              <a:buNone/>
              <a:defRPr sz="1600">
                <a:solidFill>
                  <a:schemeClr val="bg1"/>
                </a:solidFill>
                <a:latin typeface="+mj-lt"/>
              </a:defRPr>
            </a:lvl3pPr>
            <a:lvl4pPr marL="1371600" indent="0">
              <a:lnSpc>
                <a:spcPct val="100000"/>
              </a:lnSpc>
              <a:buNone/>
              <a:defRPr sz="1600">
                <a:solidFill>
                  <a:schemeClr val="bg1"/>
                </a:solidFill>
                <a:latin typeface="+mj-lt"/>
              </a:defRPr>
            </a:lvl4pPr>
            <a:lvl5pPr marL="1828800" indent="0">
              <a:lnSpc>
                <a:spcPct val="100000"/>
              </a:lnSpc>
              <a:buNone/>
              <a:defRPr sz="1600">
                <a:solidFill>
                  <a:schemeClr val="bg1"/>
                </a:solidFill>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cxnSp>
        <p:nvCxnSpPr>
          <p:cNvPr id="13" name="Conector Reto 12">
            <a:extLst>
              <a:ext uri="{FF2B5EF4-FFF2-40B4-BE49-F238E27FC236}">
                <a16:creationId xmlns:a16="http://schemas.microsoft.com/office/drawing/2014/main" id="{B781E455-9E6F-1B48-A537-F86699963276}"/>
              </a:ext>
            </a:extLst>
          </p:cNvPr>
          <p:cNvCxnSpPr>
            <a:cxnSpLocks/>
          </p:cNvCxnSpPr>
          <p:nvPr userDrawn="1"/>
        </p:nvCxnSpPr>
        <p:spPr>
          <a:xfrm>
            <a:off x="392623" y="1342197"/>
            <a:ext cx="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 name="Conector Reto 9">
            <a:extLst>
              <a:ext uri="{FF2B5EF4-FFF2-40B4-BE49-F238E27FC236}">
                <a16:creationId xmlns:a16="http://schemas.microsoft.com/office/drawing/2014/main" id="{2B907ACF-A34F-FE4A-8511-B7FE12F69496}"/>
              </a:ext>
            </a:extLst>
          </p:cNvPr>
          <p:cNvCxnSpPr>
            <a:cxnSpLocks/>
          </p:cNvCxnSpPr>
          <p:nvPr userDrawn="1"/>
        </p:nvCxnSpPr>
        <p:spPr>
          <a:xfrm>
            <a:off x="1124487" y="0"/>
            <a:ext cx="0" cy="685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23944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Imagem e Content_5">
    <p:spTree>
      <p:nvGrpSpPr>
        <p:cNvPr id="1" name=""/>
        <p:cNvGrpSpPr/>
        <p:nvPr/>
      </p:nvGrpSpPr>
      <p:grpSpPr>
        <a:xfrm>
          <a:off x="0" y="0"/>
          <a:ext cx="0" cy="0"/>
          <a:chOff x="0" y="0"/>
          <a:chExt cx="0" cy="0"/>
        </a:xfrm>
      </p:grpSpPr>
      <p:sp>
        <p:nvSpPr>
          <p:cNvPr id="6" name="Espaço Reservado para Imagem 8">
            <a:extLst>
              <a:ext uri="{FF2B5EF4-FFF2-40B4-BE49-F238E27FC236}">
                <a16:creationId xmlns:a16="http://schemas.microsoft.com/office/drawing/2014/main" id="{E0B206EA-4BA0-3F4C-A4ED-E78F311CD8A8}"/>
              </a:ext>
            </a:extLst>
          </p:cNvPr>
          <p:cNvSpPr>
            <a:spLocks noGrp="1"/>
          </p:cNvSpPr>
          <p:nvPr>
            <p:ph type="pic" sz="quarter" idx="13"/>
          </p:nvPr>
        </p:nvSpPr>
        <p:spPr>
          <a:xfrm>
            <a:off x="1" y="1"/>
            <a:ext cx="12192000" cy="6858002"/>
          </a:xfrm>
          <a:prstGeom prst="rect">
            <a:avLst/>
          </a:prstGeom>
          <a:solidFill>
            <a:schemeClr val="accent4">
              <a:lumMod val="50000"/>
            </a:schemeClr>
          </a:solidFill>
        </p:spPr>
        <p:txBody>
          <a:bodyPr rtlCol="0"/>
          <a:lstStyle/>
          <a:p>
            <a:pPr rtl="0"/>
            <a:r>
              <a:rPr lang="pt-BR" noProof="0"/>
              <a:t>Clique no ícone para adicionar uma imagem</a:t>
            </a:r>
          </a:p>
        </p:txBody>
      </p:sp>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p:txBody>
          <a:bodyPr rtlCol="0"/>
          <a:lstStyle/>
          <a:p>
            <a:pPr rtl="0"/>
            <a:fld id="{0C17D88F-21BE-474C-968F-D027AE303A05}"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p:txBody>
          <a:bodyPr rtlCol="0"/>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rtlCol="0"/>
          <a:lstStyle/>
          <a:p>
            <a:pPr rtl="0"/>
            <a:fld id="{31FEFF75-79D2-EE46-877B-299D1510E681}" type="slidenum">
              <a:rPr lang="pt-BR" noProof="0" smtClean="0"/>
              <a:t>‹nº›</a:t>
            </a:fld>
            <a:endParaRPr lang="pt-BR" noProof="0"/>
          </a:p>
        </p:txBody>
      </p:sp>
      <p:cxnSp>
        <p:nvCxnSpPr>
          <p:cNvPr id="13" name="Conector Reto 12">
            <a:extLst>
              <a:ext uri="{FF2B5EF4-FFF2-40B4-BE49-F238E27FC236}">
                <a16:creationId xmlns:a16="http://schemas.microsoft.com/office/drawing/2014/main" id="{B781E455-9E6F-1B48-A537-F86699963276}"/>
              </a:ext>
            </a:extLst>
          </p:cNvPr>
          <p:cNvCxnSpPr>
            <a:cxnSpLocks/>
          </p:cNvCxnSpPr>
          <p:nvPr userDrawn="1"/>
        </p:nvCxnSpPr>
        <p:spPr>
          <a:xfrm>
            <a:off x="392623" y="1342197"/>
            <a:ext cx="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2" name="Conector Reto 11">
            <a:extLst>
              <a:ext uri="{FF2B5EF4-FFF2-40B4-BE49-F238E27FC236}">
                <a16:creationId xmlns:a16="http://schemas.microsoft.com/office/drawing/2014/main" id="{D69E9592-D634-1947-B3FB-EB3B7F16FF28}"/>
              </a:ext>
            </a:extLst>
          </p:cNvPr>
          <p:cNvCxnSpPr>
            <a:cxnSpLocks/>
          </p:cNvCxnSpPr>
          <p:nvPr userDrawn="1"/>
        </p:nvCxnSpPr>
        <p:spPr>
          <a:xfrm>
            <a:off x="0" y="5992966"/>
            <a:ext cx="1219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ítulo 1">
            <a:extLst>
              <a:ext uri="{FF2B5EF4-FFF2-40B4-BE49-F238E27FC236}">
                <a16:creationId xmlns:a16="http://schemas.microsoft.com/office/drawing/2014/main" id="{6D456EAF-F3B8-AF4A-90FF-4B0693C56A33}"/>
              </a:ext>
            </a:extLst>
          </p:cNvPr>
          <p:cNvSpPr>
            <a:spLocks noGrp="1"/>
          </p:cNvSpPr>
          <p:nvPr>
            <p:ph type="ctrTitle" hasCustomPrompt="1"/>
          </p:nvPr>
        </p:nvSpPr>
        <p:spPr>
          <a:xfrm>
            <a:off x="392623" y="339645"/>
            <a:ext cx="4890577" cy="1002552"/>
          </a:xfrm>
        </p:spPr>
        <p:txBody>
          <a:bodyPr lIns="0" rIns="0" rtlCol="0" anchor="b">
            <a:noAutofit/>
          </a:bodyPr>
          <a:lstStyle>
            <a:lvl1pPr algn="l">
              <a:defRPr sz="4500" b="0" i="0" cap="all" baseline="0">
                <a:solidFill>
                  <a:schemeClr val="bg1"/>
                </a:solidFill>
                <a:latin typeface="Sagona ExtraLight" panose="02020303050505020204" pitchFamily="18" charset="0"/>
              </a:defRPr>
            </a:lvl1pPr>
          </a:lstStyle>
          <a:p>
            <a:pPr rtl="0"/>
            <a:r>
              <a:rPr lang="pt-BR" noProof="0"/>
              <a:t>INSIRA O TÍTULO AQUI</a:t>
            </a:r>
          </a:p>
        </p:txBody>
      </p:sp>
      <p:sp>
        <p:nvSpPr>
          <p:cNvPr id="15" name="Espaço Reservado para Texto 10">
            <a:extLst>
              <a:ext uri="{FF2B5EF4-FFF2-40B4-BE49-F238E27FC236}">
                <a16:creationId xmlns:a16="http://schemas.microsoft.com/office/drawing/2014/main" id="{F7FB4ADF-1B3E-A442-B2C9-518CBE7637DB}"/>
              </a:ext>
            </a:extLst>
          </p:cNvPr>
          <p:cNvSpPr>
            <a:spLocks noGrp="1"/>
          </p:cNvSpPr>
          <p:nvPr>
            <p:ph type="body" sz="quarter" idx="14" hasCustomPrompt="1"/>
          </p:nvPr>
        </p:nvSpPr>
        <p:spPr>
          <a:xfrm>
            <a:off x="392624" y="1507066"/>
            <a:ext cx="4890578" cy="4849283"/>
          </a:xfrm>
        </p:spPr>
        <p:txBody>
          <a:bodyPr lIns="0" rIns="0" rtlCol="0" anchor="t">
            <a:normAutofit/>
          </a:bodyPr>
          <a:lstStyle>
            <a:lvl1pPr marL="0" indent="0">
              <a:lnSpc>
                <a:spcPct val="100000"/>
              </a:lnSpc>
              <a:buNone/>
              <a:defRPr sz="1600">
                <a:solidFill>
                  <a:schemeClr val="bg1"/>
                </a:solidFill>
                <a:latin typeface="+mj-lt"/>
              </a:defRPr>
            </a:lvl1pPr>
            <a:lvl2pPr marL="457200" indent="0">
              <a:lnSpc>
                <a:spcPct val="100000"/>
              </a:lnSpc>
              <a:buNone/>
              <a:defRPr sz="1600">
                <a:solidFill>
                  <a:schemeClr val="bg1"/>
                </a:solidFill>
                <a:latin typeface="+mj-lt"/>
              </a:defRPr>
            </a:lvl2pPr>
            <a:lvl3pPr marL="914400" indent="0">
              <a:lnSpc>
                <a:spcPct val="100000"/>
              </a:lnSpc>
              <a:buNone/>
              <a:defRPr sz="1600">
                <a:solidFill>
                  <a:schemeClr val="bg1"/>
                </a:solidFill>
                <a:latin typeface="+mj-lt"/>
              </a:defRPr>
            </a:lvl3pPr>
            <a:lvl4pPr marL="1371600" indent="0">
              <a:lnSpc>
                <a:spcPct val="100000"/>
              </a:lnSpc>
              <a:buNone/>
              <a:defRPr sz="1600">
                <a:solidFill>
                  <a:schemeClr val="bg1"/>
                </a:solidFill>
                <a:latin typeface="+mj-lt"/>
              </a:defRPr>
            </a:lvl4pPr>
            <a:lvl5pPr marL="1828800" indent="0">
              <a:lnSpc>
                <a:spcPct val="100000"/>
              </a:lnSpc>
              <a:buNone/>
              <a:defRPr sz="1600">
                <a:solidFill>
                  <a:schemeClr val="bg1"/>
                </a:solidFill>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Tree>
    <p:extLst>
      <p:ext uri="{BB962C8B-B14F-4D97-AF65-F5344CB8AC3E}">
        <p14:creationId xmlns:p14="http://schemas.microsoft.com/office/powerpoint/2010/main" val="1448996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presentação Title_4">
    <p:bg>
      <p:bgPr>
        <a:solidFill>
          <a:schemeClr val="accent4">
            <a:lumMod val="50000"/>
          </a:schemeClr>
        </a:solidFill>
        <a:effectLst/>
      </p:bgPr>
    </p:bg>
    <p:spTree>
      <p:nvGrpSpPr>
        <p:cNvPr id="1" name=""/>
        <p:cNvGrpSpPr/>
        <p:nvPr/>
      </p:nvGrpSpPr>
      <p:grpSpPr>
        <a:xfrm>
          <a:off x="0" y="0"/>
          <a:ext cx="0" cy="0"/>
          <a:chOff x="0" y="0"/>
          <a:chExt cx="0" cy="0"/>
        </a:xfrm>
      </p:grpSpPr>
      <p:sp>
        <p:nvSpPr>
          <p:cNvPr id="6" name="Espaço Reservado para Imagem 5">
            <a:extLst>
              <a:ext uri="{FF2B5EF4-FFF2-40B4-BE49-F238E27FC236}">
                <a16:creationId xmlns:a16="http://schemas.microsoft.com/office/drawing/2014/main" id="{37D7B648-BE60-43F4-8E11-2AB267410D48}"/>
              </a:ext>
            </a:extLst>
          </p:cNvPr>
          <p:cNvSpPr>
            <a:spLocks noGrp="1"/>
          </p:cNvSpPr>
          <p:nvPr>
            <p:ph type="pic" sz="quarter" idx="10"/>
          </p:nvPr>
        </p:nvSpPr>
        <p:spPr>
          <a:xfrm>
            <a:off x="1134319" y="0"/>
            <a:ext cx="11057681" cy="6858000"/>
          </a:xfrm>
          <a:custGeom>
            <a:avLst/>
            <a:gdLst>
              <a:gd name="connsiteX0" fmla="*/ 0 w 5822209"/>
              <a:gd name="connsiteY0" fmla="*/ 0 h 4427316"/>
              <a:gd name="connsiteX1" fmla="*/ 5822209 w 5822209"/>
              <a:gd name="connsiteY1" fmla="*/ 0 h 4427316"/>
              <a:gd name="connsiteX2" fmla="*/ 5822209 w 5822209"/>
              <a:gd name="connsiteY2" fmla="*/ 4427316 h 4427316"/>
              <a:gd name="connsiteX3" fmla="*/ 0 w 5822209"/>
              <a:gd name="connsiteY3" fmla="*/ 4427316 h 4427316"/>
            </a:gdLst>
            <a:ahLst/>
            <a:cxnLst>
              <a:cxn ang="0">
                <a:pos x="connsiteX0" y="connsiteY0"/>
              </a:cxn>
              <a:cxn ang="0">
                <a:pos x="connsiteX1" y="connsiteY1"/>
              </a:cxn>
              <a:cxn ang="0">
                <a:pos x="connsiteX2" y="connsiteY2"/>
              </a:cxn>
              <a:cxn ang="0">
                <a:pos x="connsiteX3" y="connsiteY3"/>
              </a:cxn>
            </a:cxnLst>
            <a:rect l="l" t="t" r="r" b="b"/>
            <a:pathLst>
              <a:path w="5822209" h="4427316">
                <a:moveTo>
                  <a:pt x="0" y="0"/>
                </a:moveTo>
                <a:lnTo>
                  <a:pt x="5822209" y="0"/>
                </a:lnTo>
                <a:lnTo>
                  <a:pt x="5822209" y="4427316"/>
                </a:lnTo>
                <a:lnTo>
                  <a:pt x="0" y="4427316"/>
                </a:lnTo>
                <a:close/>
              </a:path>
            </a:pathLst>
          </a:custGeom>
          <a:solidFill>
            <a:schemeClr val="accent4">
              <a:lumMod val="50000"/>
            </a:schemeClr>
          </a:solidFill>
        </p:spPr>
        <p:txBody>
          <a:bodyPr wrap="square" rtlCol="0">
            <a:noAutofit/>
          </a:bodyPr>
          <a:lstStyle/>
          <a:p>
            <a:pPr rtl="0"/>
            <a:r>
              <a:rPr lang="pt-BR" noProof="0"/>
              <a:t>Clique no ícone para adicionar uma imagem</a:t>
            </a:r>
          </a:p>
        </p:txBody>
      </p:sp>
      <p:cxnSp>
        <p:nvCxnSpPr>
          <p:cNvPr id="3" name="Conector Reto 2">
            <a:extLst>
              <a:ext uri="{FF2B5EF4-FFF2-40B4-BE49-F238E27FC236}">
                <a16:creationId xmlns:a16="http://schemas.microsoft.com/office/drawing/2014/main" id="{A9525627-537D-D740-918D-FD8895672A9F}"/>
              </a:ext>
            </a:extLst>
          </p:cNvPr>
          <p:cNvCxnSpPr>
            <a:cxnSpLocks/>
          </p:cNvCxnSpPr>
          <p:nvPr userDrawn="1"/>
        </p:nvCxnSpPr>
        <p:spPr>
          <a:xfrm>
            <a:off x="1124487" y="0"/>
            <a:ext cx="0" cy="685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Espaço Reservado para Texto 2">
            <a:extLst>
              <a:ext uri="{FF2B5EF4-FFF2-40B4-BE49-F238E27FC236}">
                <a16:creationId xmlns:a16="http://schemas.microsoft.com/office/drawing/2014/main" id="{01662FCA-743F-AC4A-B6AC-269A9A26ECF8}"/>
              </a:ext>
            </a:extLst>
          </p:cNvPr>
          <p:cNvSpPr>
            <a:spLocks noGrp="1"/>
          </p:cNvSpPr>
          <p:nvPr>
            <p:ph type="body" idx="13" hasCustomPrompt="1"/>
          </p:nvPr>
        </p:nvSpPr>
        <p:spPr>
          <a:xfrm>
            <a:off x="1524000" y="5286196"/>
            <a:ext cx="4179375" cy="356462"/>
          </a:xfrm>
        </p:spPr>
        <p:txBody>
          <a:bodyPr lIns="0" rIns="0" rtlCol="0">
            <a:normAutofit/>
          </a:bodyPr>
          <a:lstStyle>
            <a:lvl1pPr marL="0" indent="0">
              <a:buNone/>
              <a:defRPr sz="1800" b="1" i="0" cap="all" spc="300" baseline="0">
                <a:solidFill>
                  <a:schemeClr val="bg1"/>
                </a:solidFill>
                <a:latin typeface="Speak Pro" panose="020B0504020101020102"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pt-BR" noProof="0"/>
              <a:t>Insira o subtítulo aqui</a:t>
            </a:r>
          </a:p>
        </p:txBody>
      </p:sp>
      <p:sp>
        <p:nvSpPr>
          <p:cNvPr id="5" name="Título 1">
            <a:extLst>
              <a:ext uri="{FF2B5EF4-FFF2-40B4-BE49-F238E27FC236}">
                <a16:creationId xmlns:a16="http://schemas.microsoft.com/office/drawing/2014/main" id="{BBC2EA4E-1692-1548-A245-3DC65B856DEB}"/>
              </a:ext>
            </a:extLst>
          </p:cNvPr>
          <p:cNvSpPr>
            <a:spLocks noGrp="1"/>
          </p:cNvSpPr>
          <p:nvPr>
            <p:ph type="ctrTitle" hasCustomPrompt="1"/>
          </p:nvPr>
        </p:nvSpPr>
        <p:spPr>
          <a:xfrm>
            <a:off x="1524000" y="2715790"/>
            <a:ext cx="4179376" cy="2387600"/>
          </a:xfrm>
        </p:spPr>
        <p:txBody>
          <a:bodyPr lIns="0" rIns="0" rtlCol="0" anchor="b">
            <a:normAutofit/>
          </a:bodyPr>
          <a:lstStyle>
            <a:lvl1pPr algn="l">
              <a:defRPr sz="4800" b="0" i="0" cap="all" baseline="0">
                <a:solidFill>
                  <a:schemeClr val="bg1"/>
                </a:solidFill>
                <a:latin typeface="Sagona ExtraLight" panose="02020303050505020204" pitchFamily="18" charset="0"/>
              </a:defRPr>
            </a:lvl1pPr>
          </a:lstStyle>
          <a:p>
            <a:pPr rtl="0"/>
            <a:r>
              <a:rPr lang="pt-BR" noProof="0"/>
              <a:t>Clique para editar o estilo de título Mestre</a:t>
            </a:r>
          </a:p>
        </p:txBody>
      </p:sp>
    </p:spTree>
    <p:extLst>
      <p:ext uri="{BB962C8B-B14F-4D97-AF65-F5344CB8AC3E}">
        <p14:creationId xmlns:p14="http://schemas.microsoft.com/office/powerpoint/2010/main" val="1375684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Imagem e Caption_2">
    <p:spTree>
      <p:nvGrpSpPr>
        <p:cNvPr id="1" name=""/>
        <p:cNvGrpSpPr/>
        <p:nvPr/>
      </p:nvGrpSpPr>
      <p:grpSpPr>
        <a:xfrm>
          <a:off x="0" y="0"/>
          <a:ext cx="0" cy="0"/>
          <a:chOff x="0" y="0"/>
          <a:chExt cx="0" cy="0"/>
        </a:xfrm>
      </p:grpSpPr>
      <p:sp>
        <p:nvSpPr>
          <p:cNvPr id="6" name="Espaço Reservado para Imagem 5"/>
          <p:cNvSpPr>
            <a:spLocks noGrp="1"/>
          </p:cNvSpPr>
          <p:nvPr>
            <p:ph type="pic" sz="quarter" idx="10"/>
          </p:nvPr>
        </p:nvSpPr>
        <p:spPr>
          <a:xfrm>
            <a:off x="346059" y="292426"/>
            <a:ext cx="6297515" cy="6273148"/>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096000" h="6858000">
                <a:moveTo>
                  <a:pt x="0" y="0"/>
                </a:moveTo>
                <a:lnTo>
                  <a:pt x="6096000" y="0"/>
                </a:lnTo>
                <a:lnTo>
                  <a:pt x="6096000" y="6858000"/>
                </a:lnTo>
                <a:lnTo>
                  <a:pt x="0" y="6858000"/>
                </a:lnTo>
                <a:close/>
              </a:path>
            </a:pathLst>
          </a:custGeom>
          <a:solidFill>
            <a:schemeClr val="accent4">
              <a:lumMod val="50000"/>
            </a:schemeClr>
          </a:solidFill>
        </p:spPr>
        <p:txBody>
          <a:bodyPr wrap="square" rtlCol="0" anchor="ctr">
            <a:noAutofit/>
          </a:bodyPr>
          <a:lstStyle>
            <a:lvl1pPr algn="ctr">
              <a:defRPr sz="1600"/>
            </a:lvl1pPr>
          </a:lstStyle>
          <a:p>
            <a:pPr rtl="0"/>
            <a:r>
              <a:rPr lang="pt-BR" noProof="0"/>
              <a:t>Clique no ícone para adicionar uma imagem</a:t>
            </a:r>
          </a:p>
        </p:txBody>
      </p:sp>
      <p:sp>
        <p:nvSpPr>
          <p:cNvPr id="9" name="Título 1">
            <a:extLst>
              <a:ext uri="{FF2B5EF4-FFF2-40B4-BE49-F238E27FC236}">
                <a16:creationId xmlns:a16="http://schemas.microsoft.com/office/drawing/2014/main" id="{97670D6E-CED1-EE4B-A761-0D1C7A246FD2}"/>
              </a:ext>
            </a:extLst>
          </p:cNvPr>
          <p:cNvSpPr>
            <a:spLocks noGrp="1"/>
          </p:cNvSpPr>
          <p:nvPr>
            <p:ph type="ctrTitle" hasCustomPrompt="1"/>
          </p:nvPr>
        </p:nvSpPr>
        <p:spPr>
          <a:xfrm>
            <a:off x="7313354" y="4418889"/>
            <a:ext cx="3289100" cy="637507"/>
          </a:xfrm>
        </p:spPr>
        <p:txBody>
          <a:bodyPr lIns="0" rIns="0" rtlCol="0" anchor="b">
            <a:noAutofit/>
          </a:bodyPr>
          <a:lstStyle>
            <a:lvl1pPr algn="l">
              <a:defRPr sz="4000" b="0" i="0" cap="all" baseline="0">
                <a:solidFill>
                  <a:schemeClr val="accent4">
                    <a:lumMod val="75000"/>
                  </a:schemeClr>
                </a:solidFill>
                <a:latin typeface="Sagona ExtraLight" panose="02020303050505020204" pitchFamily="18" charset="0"/>
              </a:defRPr>
            </a:lvl1pPr>
          </a:lstStyle>
          <a:p>
            <a:pPr rtl="0"/>
            <a:r>
              <a:rPr lang="pt-BR" noProof="0"/>
              <a:t>TÍTULO </a:t>
            </a:r>
            <a:br>
              <a:rPr lang="pt-BR" noProof="0"/>
            </a:br>
            <a:r>
              <a:rPr lang="pt-BR" noProof="0"/>
              <a:t>INSIRA AQUI</a:t>
            </a:r>
          </a:p>
        </p:txBody>
      </p:sp>
      <p:sp>
        <p:nvSpPr>
          <p:cNvPr id="10" name="Espaço Reservado para Texto 10">
            <a:extLst>
              <a:ext uri="{FF2B5EF4-FFF2-40B4-BE49-F238E27FC236}">
                <a16:creationId xmlns:a16="http://schemas.microsoft.com/office/drawing/2014/main" id="{0DAC9D44-F28B-2B43-8B6F-260CB811AA38}"/>
              </a:ext>
            </a:extLst>
          </p:cNvPr>
          <p:cNvSpPr>
            <a:spLocks noGrp="1"/>
          </p:cNvSpPr>
          <p:nvPr>
            <p:ph type="body" sz="quarter" idx="14" hasCustomPrompt="1"/>
          </p:nvPr>
        </p:nvSpPr>
        <p:spPr>
          <a:xfrm>
            <a:off x="7313355" y="5080791"/>
            <a:ext cx="3289100" cy="1484783"/>
          </a:xfrm>
        </p:spPr>
        <p:txBody>
          <a:bodyPr lIns="0" rIns="0" rtlCol="0" anchor="t">
            <a:normAutofit/>
          </a:bodyPr>
          <a:lstStyle>
            <a:lvl1pPr marL="0" indent="0">
              <a:lnSpc>
                <a:spcPct val="100000"/>
              </a:lnSpc>
              <a:buNone/>
              <a:defRPr sz="1400">
                <a:latin typeface="+mj-lt"/>
              </a:defRPr>
            </a:lvl1pPr>
            <a:lvl2pPr marL="457200" indent="0">
              <a:lnSpc>
                <a:spcPct val="100000"/>
              </a:lnSpc>
              <a:buNone/>
              <a:defRPr sz="1400">
                <a:latin typeface="+mj-lt"/>
              </a:defRPr>
            </a:lvl2pPr>
            <a:lvl3pPr marL="914400" indent="0">
              <a:lnSpc>
                <a:spcPct val="100000"/>
              </a:lnSpc>
              <a:buNone/>
              <a:defRPr sz="1400">
                <a:latin typeface="+mj-lt"/>
              </a:defRPr>
            </a:lvl3pPr>
            <a:lvl4pPr marL="1371600" indent="0">
              <a:lnSpc>
                <a:spcPct val="100000"/>
              </a:lnSpc>
              <a:buNone/>
              <a:defRPr sz="1400">
                <a:latin typeface="+mj-lt"/>
              </a:defRPr>
            </a:lvl4pPr>
            <a:lvl5pPr marL="1828800" indent="0">
              <a:lnSpc>
                <a:spcPct val="100000"/>
              </a:lnSpc>
              <a:buNone/>
              <a:defRPr sz="1400">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cxnSp>
        <p:nvCxnSpPr>
          <p:cNvPr id="11" name="Conector Reto 10">
            <a:extLst>
              <a:ext uri="{FF2B5EF4-FFF2-40B4-BE49-F238E27FC236}">
                <a16:creationId xmlns:a16="http://schemas.microsoft.com/office/drawing/2014/main" id="{B39C4094-208E-7E4A-848A-F76A1573073A}"/>
              </a:ext>
            </a:extLst>
          </p:cNvPr>
          <p:cNvCxnSpPr>
            <a:cxnSpLocks/>
          </p:cNvCxnSpPr>
          <p:nvPr userDrawn="1"/>
        </p:nvCxnSpPr>
        <p:spPr>
          <a:xfrm>
            <a:off x="11057682"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23550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magem e Caption_3">
    <p:spTree>
      <p:nvGrpSpPr>
        <p:cNvPr id="1" name=""/>
        <p:cNvGrpSpPr/>
        <p:nvPr/>
      </p:nvGrpSpPr>
      <p:grpSpPr>
        <a:xfrm>
          <a:off x="0" y="0"/>
          <a:ext cx="0" cy="0"/>
          <a:chOff x="0" y="0"/>
          <a:chExt cx="0" cy="0"/>
        </a:xfrm>
      </p:grpSpPr>
      <p:sp>
        <p:nvSpPr>
          <p:cNvPr id="6" name="Espaço Reservado para Imagem 5"/>
          <p:cNvSpPr>
            <a:spLocks noGrp="1"/>
          </p:cNvSpPr>
          <p:nvPr>
            <p:ph type="pic" sz="quarter" idx="10"/>
          </p:nvPr>
        </p:nvSpPr>
        <p:spPr>
          <a:xfrm>
            <a:off x="5445942" y="292426"/>
            <a:ext cx="6297515" cy="6273148"/>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096000" h="6858000">
                <a:moveTo>
                  <a:pt x="0" y="0"/>
                </a:moveTo>
                <a:lnTo>
                  <a:pt x="6096000" y="0"/>
                </a:lnTo>
                <a:lnTo>
                  <a:pt x="6096000" y="6858000"/>
                </a:lnTo>
                <a:lnTo>
                  <a:pt x="0" y="6858000"/>
                </a:lnTo>
                <a:close/>
              </a:path>
            </a:pathLst>
          </a:custGeom>
          <a:solidFill>
            <a:schemeClr val="accent4">
              <a:lumMod val="50000"/>
            </a:schemeClr>
          </a:solidFill>
        </p:spPr>
        <p:txBody>
          <a:bodyPr wrap="square" rtlCol="0" anchor="ctr">
            <a:noAutofit/>
          </a:bodyPr>
          <a:lstStyle>
            <a:lvl1pPr algn="ctr">
              <a:defRPr sz="1600"/>
            </a:lvl1pPr>
          </a:lstStyle>
          <a:p>
            <a:pPr rtl="0"/>
            <a:r>
              <a:rPr lang="pt-BR" noProof="0"/>
              <a:t>Clique no ícone para adicionar uma imagem</a:t>
            </a:r>
          </a:p>
        </p:txBody>
      </p:sp>
      <p:sp>
        <p:nvSpPr>
          <p:cNvPr id="9" name="Título 1">
            <a:extLst>
              <a:ext uri="{FF2B5EF4-FFF2-40B4-BE49-F238E27FC236}">
                <a16:creationId xmlns:a16="http://schemas.microsoft.com/office/drawing/2014/main" id="{97670D6E-CED1-EE4B-A761-0D1C7A246FD2}"/>
              </a:ext>
            </a:extLst>
          </p:cNvPr>
          <p:cNvSpPr>
            <a:spLocks noGrp="1"/>
          </p:cNvSpPr>
          <p:nvPr>
            <p:ph type="ctrTitle" hasCustomPrompt="1"/>
          </p:nvPr>
        </p:nvSpPr>
        <p:spPr>
          <a:xfrm>
            <a:off x="392622" y="4418889"/>
            <a:ext cx="4609683" cy="637507"/>
          </a:xfrm>
        </p:spPr>
        <p:txBody>
          <a:bodyPr lIns="0" rIns="0" rtlCol="0" anchor="b">
            <a:noAutofit/>
          </a:bodyPr>
          <a:lstStyle>
            <a:lvl1pPr algn="l">
              <a:defRPr sz="4000" b="0" i="0" cap="all" baseline="0">
                <a:solidFill>
                  <a:schemeClr val="accent4">
                    <a:lumMod val="75000"/>
                  </a:schemeClr>
                </a:solidFill>
                <a:latin typeface="Sagona ExtraLight" panose="02020303050505020204" pitchFamily="18" charset="0"/>
              </a:defRPr>
            </a:lvl1pPr>
          </a:lstStyle>
          <a:p>
            <a:pPr rtl="0"/>
            <a:r>
              <a:rPr lang="pt-BR" noProof="0"/>
              <a:t>INSIRA O TÍTULO AQUI</a:t>
            </a:r>
          </a:p>
        </p:txBody>
      </p:sp>
      <p:sp>
        <p:nvSpPr>
          <p:cNvPr id="10" name="Espaço Reservado para Texto 10">
            <a:extLst>
              <a:ext uri="{FF2B5EF4-FFF2-40B4-BE49-F238E27FC236}">
                <a16:creationId xmlns:a16="http://schemas.microsoft.com/office/drawing/2014/main" id="{0DAC9D44-F28B-2B43-8B6F-260CB811AA38}"/>
              </a:ext>
            </a:extLst>
          </p:cNvPr>
          <p:cNvSpPr>
            <a:spLocks noGrp="1"/>
          </p:cNvSpPr>
          <p:nvPr>
            <p:ph type="body" sz="quarter" idx="14" hasCustomPrompt="1"/>
          </p:nvPr>
        </p:nvSpPr>
        <p:spPr>
          <a:xfrm>
            <a:off x="392622" y="5080791"/>
            <a:ext cx="4609683" cy="1484783"/>
          </a:xfrm>
        </p:spPr>
        <p:txBody>
          <a:bodyPr lIns="0" rIns="0" rtlCol="0" anchor="t">
            <a:normAutofit/>
          </a:bodyPr>
          <a:lstStyle>
            <a:lvl1pPr marL="0" indent="0">
              <a:lnSpc>
                <a:spcPct val="100000"/>
              </a:lnSpc>
              <a:buNone/>
              <a:defRPr sz="1400">
                <a:latin typeface="+mj-lt"/>
              </a:defRPr>
            </a:lvl1pPr>
            <a:lvl2pPr marL="457200" indent="0">
              <a:lnSpc>
                <a:spcPct val="100000"/>
              </a:lnSpc>
              <a:buNone/>
              <a:defRPr sz="1400">
                <a:latin typeface="+mj-lt"/>
              </a:defRPr>
            </a:lvl2pPr>
            <a:lvl3pPr marL="914400" indent="0">
              <a:lnSpc>
                <a:spcPct val="100000"/>
              </a:lnSpc>
              <a:buNone/>
              <a:defRPr sz="1400">
                <a:latin typeface="+mj-lt"/>
              </a:defRPr>
            </a:lvl3pPr>
            <a:lvl4pPr marL="1371600" indent="0">
              <a:lnSpc>
                <a:spcPct val="100000"/>
              </a:lnSpc>
              <a:buNone/>
              <a:defRPr sz="1400">
                <a:latin typeface="+mj-lt"/>
              </a:defRPr>
            </a:lvl4pPr>
            <a:lvl5pPr marL="1828800" indent="0">
              <a:lnSpc>
                <a:spcPct val="100000"/>
              </a:lnSpc>
              <a:buNone/>
              <a:defRPr sz="1400">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cxnSp>
        <p:nvCxnSpPr>
          <p:cNvPr id="7" name="Conector Reto 6">
            <a:extLst>
              <a:ext uri="{FF2B5EF4-FFF2-40B4-BE49-F238E27FC236}">
                <a16:creationId xmlns:a16="http://schemas.microsoft.com/office/drawing/2014/main" id="{8BE71BC7-72EE-294C-9A39-61A77EE295A0}"/>
              </a:ext>
            </a:extLst>
          </p:cNvPr>
          <p:cNvCxnSpPr>
            <a:cxnSpLocks/>
          </p:cNvCxnSpPr>
          <p:nvPr userDrawn="1"/>
        </p:nvCxnSpPr>
        <p:spPr>
          <a:xfrm>
            <a:off x="392623" y="5080791"/>
            <a:ext cx="4609683"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17384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Imagem e Caption_4">
    <p:spTree>
      <p:nvGrpSpPr>
        <p:cNvPr id="1" name=""/>
        <p:cNvGrpSpPr/>
        <p:nvPr/>
      </p:nvGrpSpPr>
      <p:grpSpPr>
        <a:xfrm>
          <a:off x="0" y="0"/>
          <a:ext cx="0" cy="0"/>
          <a:chOff x="0" y="0"/>
          <a:chExt cx="0" cy="0"/>
        </a:xfrm>
      </p:grpSpPr>
      <p:sp>
        <p:nvSpPr>
          <p:cNvPr id="6" name="Espaço Reservado para Imagem 5"/>
          <p:cNvSpPr>
            <a:spLocks noGrp="1"/>
          </p:cNvSpPr>
          <p:nvPr>
            <p:ph type="pic" sz="quarter" idx="10"/>
          </p:nvPr>
        </p:nvSpPr>
        <p:spPr>
          <a:xfrm>
            <a:off x="0" y="0"/>
            <a:ext cx="12192000" cy="6858000"/>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096000" h="6858000">
                <a:moveTo>
                  <a:pt x="0" y="0"/>
                </a:moveTo>
                <a:lnTo>
                  <a:pt x="6096000" y="0"/>
                </a:lnTo>
                <a:lnTo>
                  <a:pt x="6096000" y="6858000"/>
                </a:lnTo>
                <a:lnTo>
                  <a:pt x="0" y="6858000"/>
                </a:lnTo>
                <a:close/>
              </a:path>
            </a:pathLst>
          </a:custGeom>
          <a:solidFill>
            <a:schemeClr val="accent4">
              <a:lumMod val="50000"/>
            </a:schemeClr>
          </a:solidFill>
        </p:spPr>
        <p:txBody>
          <a:bodyPr wrap="square" rtlCol="0" anchor="ctr">
            <a:noAutofit/>
          </a:bodyPr>
          <a:lstStyle>
            <a:lvl1pPr algn="ctr">
              <a:defRPr sz="1600"/>
            </a:lvl1pPr>
          </a:lstStyle>
          <a:p>
            <a:pPr rtl="0"/>
            <a:r>
              <a:rPr lang="pt-BR" noProof="0"/>
              <a:t>Clique no ícone para adicionar uma imagem</a:t>
            </a:r>
          </a:p>
        </p:txBody>
      </p:sp>
      <p:sp>
        <p:nvSpPr>
          <p:cNvPr id="9" name="Título 1">
            <a:extLst>
              <a:ext uri="{FF2B5EF4-FFF2-40B4-BE49-F238E27FC236}">
                <a16:creationId xmlns:a16="http://schemas.microsoft.com/office/drawing/2014/main" id="{97670D6E-CED1-EE4B-A761-0D1C7A246FD2}"/>
              </a:ext>
            </a:extLst>
          </p:cNvPr>
          <p:cNvSpPr>
            <a:spLocks noGrp="1"/>
          </p:cNvSpPr>
          <p:nvPr>
            <p:ph type="ctrTitle" hasCustomPrompt="1"/>
          </p:nvPr>
        </p:nvSpPr>
        <p:spPr>
          <a:xfrm>
            <a:off x="1645581" y="4418889"/>
            <a:ext cx="3289100" cy="637507"/>
          </a:xfrm>
        </p:spPr>
        <p:txBody>
          <a:bodyPr lIns="0" rIns="0" rtlCol="0" anchor="b">
            <a:noAutofit/>
          </a:bodyPr>
          <a:lstStyle>
            <a:lvl1pPr algn="l">
              <a:defRPr sz="4000" b="0" i="0" cap="all" baseline="0">
                <a:solidFill>
                  <a:schemeClr val="bg1"/>
                </a:solidFill>
                <a:latin typeface="Sagona ExtraLight" panose="02020303050505020204" pitchFamily="18" charset="0"/>
              </a:defRPr>
            </a:lvl1pPr>
          </a:lstStyle>
          <a:p>
            <a:pPr rtl="0"/>
            <a:r>
              <a:rPr lang="pt-BR" noProof="0"/>
              <a:t>TÍTULO </a:t>
            </a:r>
            <a:br>
              <a:rPr lang="pt-BR" noProof="0"/>
            </a:br>
            <a:r>
              <a:rPr lang="pt-BR" noProof="0"/>
              <a:t>INSIRA AQUI</a:t>
            </a:r>
          </a:p>
        </p:txBody>
      </p:sp>
      <p:sp>
        <p:nvSpPr>
          <p:cNvPr id="10" name="Espaço Reservado para Texto 10">
            <a:extLst>
              <a:ext uri="{FF2B5EF4-FFF2-40B4-BE49-F238E27FC236}">
                <a16:creationId xmlns:a16="http://schemas.microsoft.com/office/drawing/2014/main" id="{0DAC9D44-F28B-2B43-8B6F-260CB811AA38}"/>
              </a:ext>
            </a:extLst>
          </p:cNvPr>
          <p:cNvSpPr>
            <a:spLocks noGrp="1"/>
          </p:cNvSpPr>
          <p:nvPr>
            <p:ph type="body" sz="quarter" idx="14" hasCustomPrompt="1"/>
          </p:nvPr>
        </p:nvSpPr>
        <p:spPr>
          <a:xfrm>
            <a:off x="1645582" y="5080791"/>
            <a:ext cx="3289100" cy="1484783"/>
          </a:xfrm>
        </p:spPr>
        <p:txBody>
          <a:bodyPr lIns="0" rIns="0" rtlCol="0" anchor="t">
            <a:normAutofit/>
          </a:bodyPr>
          <a:lstStyle>
            <a:lvl1pPr marL="0" indent="0">
              <a:lnSpc>
                <a:spcPct val="100000"/>
              </a:lnSpc>
              <a:buNone/>
              <a:defRPr sz="1400">
                <a:solidFill>
                  <a:schemeClr val="bg1"/>
                </a:solidFill>
                <a:latin typeface="+mj-lt"/>
              </a:defRPr>
            </a:lvl1pPr>
            <a:lvl2pPr marL="457200" indent="0">
              <a:lnSpc>
                <a:spcPct val="100000"/>
              </a:lnSpc>
              <a:buNone/>
              <a:defRPr sz="1400">
                <a:solidFill>
                  <a:schemeClr val="bg1"/>
                </a:solidFill>
                <a:latin typeface="+mj-lt"/>
              </a:defRPr>
            </a:lvl2pPr>
            <a:lvl3pPr marL="914400" indent="0">
              <a:lnSpc>
                <a:spcPct val="100000"/>
              </a:lnSpc>
              <a:buNone/>
              <a:defRPr sz="1400">
                <a:solidFill>
                  <a:schemeClr val="bg1"/>
                </a:solidFill>
                <a:latin typeface="+mj-lt"/>
              </a:defRPr>
            </a:lvl3pPr>
            <a:lvl4pPr marL="1371600" indent="0">
              <a:lnSpc>
                <a:spcPct val="100000"/>
              </a:lnSpc>
              <a:buNone/>
              <a:defRPr sz="1400">
                <a:solidFill>
                  <a:schemeClr val="bg1"/>
                </a:solidFill>
                <a:latin typeface="+mj-lt"/>
              </a:defRPr>
            </a:lvl4pPr>
            <a:lvl5pPr marL="1828800" indent="0">
              <a:lnSpc>
                <a:spcPct val="100000"/>
              </a:lnSpc>
              <a:buNone/>
              <a:defRPr sz="1400">
                <a:solidFill>
                  <a:schemeClr val="bg1"/>
                </a:solidFill>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cxnSp>
        <p:nvCxnSpPr>
          <p:cNvPr id="8" name="Conector Reto 7">
            <a:extLst>
              <a:ext uri="{FF2B5EF4-FFF2-40B4-BE49-F238E27FC236}">
                <a16:creationId xmlns:a16="http://schemas.microsoft.com/office/drawing/2014/main" id="{776AC280-5A8D-B048-BECC-9C306F32508F}"/>
              </a:ext>
            </a:extLst>
          </p:cNvPr>
          <p:cNvCxnSpPr>
            <a:cxnSpLocks/>
          </p:cNvCxnSpPr>
          <p:nvPr userDrawn="1"/>
        </p:nvCxnSpPr>
        <p:spPr>
          <a:xfrm>
            <a:off x="1134319" y="0"/>
            <a:ext cx="0" cy="685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89061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Imagem e Caption_5">
    <p:spTree>
      <p:nvGrpSpPr>
        <p:cNvPr id="1" name=""/>
        <p:cNvGrpSpPr/>
        <p:nvPr/>
      </p:nvGrpSpPr>
      <p:grpSpPr>
        <a:xfrm>
          <a:off x="0" y="0"/>
          <a:ext cx="0" cy="0"/>
          <a:chOff x="0" y="0"/>
          <a:chExt cx="0" cy="0"/>
        </a:xfrm>
      </p:grpSpPr>
      <p:sp>
        <p:nvSpPr>
          <p:cNvPr id="8" name="Espaço Reservado para Imagem 5">
            <a:extLst>
              <a:ext uri="{FF2B5EF4-FFF2-40B4-BE49-F238E27FC236}">
                <a16:creationId xmlns:a16="http://schemas.microsoft.com/office/drawing/2014/main" id="{1F4417F7-7CDE-DF44-9B0E-AC44EE99BF4B}"/>
              </a:ext>
            </a:extLst>
          </p:cNvPr>
          <p:cNvSpPr>
            <a:spLocks noGrp="1"/>
          </p:cNvSpPr>
          <p:nvPr>
            <p:ph type="pic" sz="quarter" idx="10"/>
          </p:nvPr>
        </p:nvSpPr>
        <p:spPr>
          <a:xfrm>
            <a:off x="0" y="0"/>
            <a:ext cx="12192000" cy="6858000"/>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096000" h="6858000">
                <a:moveTo>
                  <a:pt x="0" y="0"/>
                </a:moveTo>
                <a:lnTo>
                  <a:pt x="6096000" y="0"/>
                </a:lnTo>
                <a:lnTo>
                  <a:pt x="6096000" y="6858000"/>
                </a:lnTo>
                <a:lnTo>
                  <a:pt x="0" y="6858000"/>
                </a:lnTo>
                <a:close/>
              </a:path>
            </a:pathLst>
          </a:custGeom>
          <a:solidFill>
            <a:schemeClr val="accent4">
              <a:lumMod val="50000"/>
            </a:schemeClr>
          </a:solidFill>
        </p:spPr>
        <p:txBody>
          <a:bodyPr wrap="square" rtlCol="0" anchor="ctr">
            <a:noAutofit/>
          </a:bodyPr>
          <a:lstStyle>
            <a:lvl1pPr algn="ctr">
              <a:defRPr sz="1600">
                <a:solidFill>
                  <a:schemeClr val="bg1"/>
                </a:solidFill>
              </a:defRPr>
            </a:lvl1pPr>
          </a:lstStyle>
          <a:p>
            <a:pPr rtl="0"/>
            <a:r>
              <a:rPr lang="pt-BR" noProof="0"/>
              <a:t>Clique no ícone para adicionar uma imagem</a:t>
            </a:r>
          </a:p>
        </p:txBody>
      </p:sp>
      <p:sp>
        <p:nvSpPr>
          <p:cNvPr id="9" name="Título 1">
            <a:extLst>
              <a:ext uri="{FF2B5EF4-FFF2-40B4-BE49-F238E27FC236}">
                <a16:creationId xmlns:a16="http://schemas.microsoft.com/office/drawing/2014/main" id="{97670D6E-CED1-EE4B-A761-0D1C7A246FD2}"/>
              </a:ext>
            </a:extLst>
          </p:cNvPr>
          <p:cNvSpPr>
            <a:spLocks noGrp="1"/>
          </p:cNvSpPr>
          <p:nvPr>
            <p:ph type="ctrTitle" hasCustomPrompt="1"/>
          </p:nvPr>
        </p:nvSpPr>
        <p:spPr>
          <a:xfrm>
            <a:off x="392622" y="3429000"/>
            <a:ext cx="4609683" cy="637507"/>
          </a:xfrm>
        </p:spPr>
        <p:txBody>
          <a:bodyPr lIns="0" rIns="0" rtlCol="0" anchor="b">
            <a:noAutofit/>
          </a:bodyPr>
          <a:lstStyle>
            <a:lvl1pPr algn="l">
              <a:defRPr sz="4000" b="0" i="0" cap="all" baseline="0">
                <a:solidFill>
                  <a:schemeClr val="bg1"/>
                </a:solidFill>
                <a:latin typeface="Sagona ExtraLight" panose="02020303050505020204" pitchFamily="18" charset="0"/>
              </a:defRPr>
            </a:lvl1pPr>
          </a:lstStyle>
          <a:p>
            <a:pPr rtl="0"/>
            <a:r>
              <a:rPr lang="pt-BR" noProof="0"/>
              <a:t>INSIRA O TÍTULO AQUI</a:t>
            </a:r>
          </a:p>
        </p:txBody>
      </p:sp>
      <p:sp>
        <p:nvSpPr>
          <p:cNvPr id="10" name="Espaço Reservado para Texto 10">
            <a:extLst>
              <a:ext uri="{FF2B5EF4-FFF2-40B4-BE49-F238E27FC236}">
                <a16:creationId xmlns:a16="http://schemas.microsoft.com/office/drawing/2014/main" id="{0DAC9D44-F28B-2B43-8B6F-260CB811AA38}"/>
              </a:ext>
            </a:extLst>
          </p:cNvPr>
          <p:cNvSpPr>
            <a:spLocks noGrp="1"/>
          </p:cNvSpPr>
          <p:nvPr>
            <p:ph type="body" sz="quarter" idx="14" hasCustomPrompt="1"/>
          </p:nvPr>
        </p:nvSpPr>
        <p:spPr>
          <a:xfrm>
            <a:off x="392622" y="4090902"/>
            <a:ext cx="4609683" cy="1484783"/>
          </a:xfrm>
        </p:spPr>
        <p:txBody>
          <a:bodyPr lIns="0" rIns="0" rtlCol="0" anchor="t">
            <a:normAutofit/>
          </a:bodyPr>
          <a:lstStyle>
            <a:lvl1pPr marL="0" indent="0">
              <a:lnSpc>
                <a:spcPct val="100000"/>
              </a:lnSpc>
              <a:buNone/>
              <a:defRPr sz="1400">
                <a:solidFill>
                  <a:schemeClr val="bg1"/>
                </a:solidFill>
                <a:latin typeface="+mj-lt"/>
              </a:defRPr>
            </a:lvl1pPr>
            <a:lvl2pPr marL="457200" indent="0">
              <a:lnSpc>
                <a:spcPct val="100000"/>
              </a:lnSpc>
              <a:buNone/>
              <a:defRPr sz="1400">
                <a:solidFill>
                  <a:schemeClr val="bg1"/>
                </a:solidFill>
                <a:latin typeface="+mj-lt"/>
              </a:defRPr>
            </a:lvl2pPr>
            <a:lvl3pPr marL="914400" indent="0">
              <a:lnSpc>
                <a:spcPct val="100000"/>
              </a:lnSpc>
              <a:buNone/>
              <a:defRPr sz="1400">
                <a:solidFill>
                  <a:schemeClr val="bg1"/>
                </a:solidFill>
                <a:latin typeface="+mj-lt"/>
              </a:defRPr>
            </a:lvl3pPr>
            <a:lvl4pPr marL="1371600" indent="0">
              <a:lnSpc>
                <a:spcPct val="100000"/>
              </a:lnSpc>
              <a:buNone/>
              <a:defRPr sz="1400">
                <a:solidFill>
                  <a:schemeClr val="bg1"/>
                </a:solidFill>
                <a:latin typeface="+mj-lt"/>
              </a:defRPr>
            </a:lvl4pPr>
            <a:lvl5pPr marL="1828800" indent="0">
              <a:lnSpc>
                <a:spcPct val="100000"/>
              </a:lnSpc>
              <a:buNone/>
              <a:defRPr sz="1400">
                <a:solidFill>
                  <a:schemeClr val="bg1"/>
                </a:solidFill>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cxnSp>
        <p:nvCxnSpPr>
          <p:cNvPr id="11" name="Conector Reto 10">
            <a:extLst>
              <a:ext uri="{FF2B5EF4-FFF2-40B4-BE49-F238E27FC236}">
                <a16:creationId xmlns:a16="http://schemas.microsoft.com/office/drawing/2014/main" id="{79F22032-BAB9-744C-B14E-54350BBD1C71}"/>
              </a:ext>
            </a:extLst>
          </p:cNvPr>
          <p:cNvCxnSpPr>
            <a:cxnSpLocks/>
          </p:cNvCxnSpPr>
          <p:nvPr userDrawn="1"/>
        </p:nvCxnSpPr>
        <p:spPr>
          <a:xfrm>
            <a:off x="0" y="5992966"/>
            <a:ext cx="1219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52380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Overview_2">
    <p:spTree>
      <p:nvGrpSpPr>
        <p:cNvPr id="1" name=""/>
        <p:cNvGrpSpPr/>
        <p:nvPr/>
      </p:nvGrpSpPr>
      <p:grpSpPr>
        <a:xfrm>
          <a:off x="0" y="0"/>
          <a:ext cx="0" cy="0"/>
          <a:chOff x="0" y="0"/>
          <a:chExt cx="0" cy="0"/>
        </a:xfrm>
      </p:grpSpPr>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a:xfrm>
            <a:off x="838200" y="6356350"/>
            <a:ext cx="2743200" cy="365125"/>
          </a:xfrm>
        </p:spPr>
        <p:txBody>
          <a:bodyPr rtlCol="0"/>
          <a:lstStyle/>
          <a:p>
            <a:pPr rtl="0"/>
            <a:fld id="{EEDE44C8-9D9F-4A9B-B383-36E8078EB469}"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p:txBody>
          <a:bodyPr rtlCol="0"/>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rtlCol="0"/>
          <a:lstStyle/>
          <a:p>
            <a:pPr rtl="0"/>
            <a:fld id="{31FEFF75-79D2-EE46-877B-299D1510E681}" type="slidenum">
              <a:rPr lang="pt-BR" noProof="0" smtClean="0"/>
              <a:t>‹nº›</a:t>
            </a:fld>
            <a:endParaRPr lang="pt-BR" noProof="0"/>
          </a:p>
        </p:txBody>
      </p:sp>
      <p:sp>
        <p:nvSpPr>
          <p:cNvPr id="7" name="Título 1">
            <a:extLst>
              <a:ext uri="{FF2B5EF4-FFF2-40B4-BE49-F238E27FC236}">
                <a16:creationId xmlns:a16="http://schemas.microsoft.com/office/drawing/2014/main" id="{9B04801C-3319-AC43-9484-8377A4F8F253}"/>
              </a:ext>
            </a:extLst>
          </p:cNvPr>
          <p:cNvSpPr>
            <a:spLocks noGrp="1"/>
          </p:cNvSpPr>
          <p:nvPr>
            <p:ph type="ctrTitle" hasCustomPrompt="1"/>
          </p:nvPr>
        </p:nvSpPr>
        <p:spPr>
          <a:xfrm>
            <a:off x="392622" y="339645"/>
            <a:ext cx="10219457" cy="1002552"/>
          </a:xfrm>
        </p:spPr>
        <p:txBody>
          <a:bodyPr lIns="0" rIns="0" rtlCol="0" anchor="b">
            <a:noAutofit/>
          </a:bodyPr>
          <a:lstStyle>
            <a:lvl1pPr algn="l">
              <a:defRPr sz="4500" b="0" i="0" cap="all" baseline="0">
                <a:solidFill>
                  <a:schemeClr val="accent4">
                    <a:lumMod val="75000"/>
                  </a:schemeClr>
                </a:solidFill>
                <a:latin typeface="Sagona ExtraLight" panose="02020303050505020204" pitchFamily="18" charset="0"/>
              </a:defRPr>
            </a:lvl1pPr>
          </a:lstStyle>
          <a:p>
            <a:pPr rtl="0"/>
            <a:r>
              <a:rPr lang="pt-BR" noProof="0"/>
              <a:t>INSIRA O TÍTULO AQUI</a:t>
            </a:r>
          </a:p>
        </p:txBody>
      </p:sp>
      <p:cxnSp>
        <p:nvCxnSpPr>
          <p:cNvPr id="13" name="Conector Reto 12">
            <a:extLst>
              <a:ext uri="{FF2B5EF4-FFF2-40B4-BE49-F238E27FC236}">
                <a16:creationId xmlns:a16="http://schemas.microsoft.com/office/drawing/2014/main" id="{B781E455-9E6F-1B48-A537-F86699963276}"/>
              </a:ext>
            </a:extLst>
          </p:cNvPr>
          <p:cNvCxnSpPr>
            <a:cxnSpLocks/>
          </p:cNvCxnSpPr>
          <p:nvPr userDrawn="1"/>
        </p:nvCxnSpPr>
        <p:spPr>
          <a:xfrm>
            <a:off x="392623" y="1342197"/>
            <a:ext cx="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2" name="Retângulo: Cantos arredondados 16">
            <a:extLst>
              <a:ext uri="{FF2B5EF4-FFF2-40B4-BE49-F238E27FC236}">
                <a16:creationId xmlns:a16="http://schemas.microsoft.com/office/drawing/2014/main" id="{B3776AA3-9860-D247-8A43-85FD58FFFD43}"/>
              </a:ext>
            </a:extLst>
          </p:cNvPr>
          <p:cNvSpPr/>
          <p:nvPr/>
        </p:nvSpPr>
        <p:spPr>
          <a:xfrm>
            <a:off x="392622" y="2294008"/>
            <a:ext cx="506948" cy="506948"/>
          </a:xfrm>
          <a:prstGeom prst="roundRect">
            <a:avLst/>
          </a:pr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6" name="Espaço Reservado para Imagem 5">
            <a:extLst>
              <a:ext uri="{FF2B5EF4-FFF2-40B4-BE49-F238E27FC236}">
                <a16:creationId xmlns:a16="http://schemas.microsoft.com/office/drawing/2014/main" id="{7A07194D-FDC6-4941-AE99-5ED1F7F4C585}"/>
              </a:ext>
            </a:extLst>
          </p:cNvPr>
          <p:cNvSpPr>
            <a:spLocks noGrp="1"/>
          </p:cNvSpPr>
          <p:nvPr>
            <p:ph type="pic" sz="quarter" idx="13"/>
          </p:nvPr>
        </p:nvSpPr>
        <p:spPr>
          <a:xfrm>
            <a:off x="464682" y="2366353"/>
            <a:ext cx="369944" cy="368788"/>
          </a:xfrm>
        </p:spPr>
        <p:txBody>
          <a:bodyPr rtlCol="0" anchor="ctr">
            <a:normAutofit/>
          </a:bodyPr>
          <a:lstStyle>
            <a:lvl1pPr marL="0" indent="0" algn="ctr">
              <a:buNone/>
              <a:defRPr sz="800"/>
            </a:lvl1pPr>
          </a:lstStyle>
          <a:p>
            <a:pPr rtl="0"/>
            <a:r>
              <a:rPr lang="pt-BR" noProof="0"/>
              <a:t>Clique no ícone para adicionar uma imagem</a:t>
            </a:r>
          </a:p>
        </p:txBody>
      </p:sp>
      <p:sp>
        <p:nvSpPr>
          <p:cNvPr id="57" name="Retângulo: Cantos arredondados 16">
            <a:extLst>
              <a:ext uri="{FF2B5EF4-FFF2-40B4-BE49-F238E27FC236}">
                <a16:creationId xmlns:a16="http://schemas.microsoft.com/office/drawing/2014/main" id="{F5244B71-4557-B64C-8C28-456C7623AE5B}"/>
              </a:ext>
            </a:extLst>
          </p:cNvPr>
          <p:cNvSpPr/>
          <p:nvPr userDrawn="1"/>
        </p:nvSpPr>
        <p:spPr>
          <a:xfrm>
            <a:off x="392622" y="3519693"/>
            <a:ext cx="506948" cy="506948"/>
          </a:xfrm>
          <a:prstGeom prst="roundRect">
            <a:avLst/>
          </a:pr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58" name="Espaço Reservado para Imagem 5">
            <a:extLst>
              <a:ext uri="{FF2B5EF4-FFF2-40B4-BE49-F238E27FC236}">
                <a16:creationId xmlns:a16="http://schemas.microsoft.com/office/drawing/2014/main" id="{B12F4613-2BD8-E54D-A2E0-8707A28A10A4}"/>
              </a:ext>
            </a:extLst>
          </p:cNvPr>
          <p:cNvSpPr>
            <a:spLocks noGrp="1"/>
          </p:cNvSpPr>
          <p:nvPr>
            <p:ph type="pic" sz="quarter" idx="14"/>
          </p:nvPr>
        </p:nvSpPr>
        <p:spPr>
          <a:xfrm>
            <a:off x="464682" y="3592038"/>
            <a:ext cx="369944" cy="368788"/>
          </a:xfrm>
        </p:spPr>
        <p:txBody>
          <a:bodyPr rtlCol="0" anchor="ctr">
            <a:normAutofit/>
          </a:bodyPr>
          <a:lstStyle>
            <a:lvl1pPr marL="0" indent="0" algn="ctr">
              <a:buNone/>
              <a:defRPr sz="800"/>
            </a:lvl1pPr>
          </a:lstStyle>
          <a:p>
            <a:pPr rtl="0"/>
            <a:r>
              <a:rPr lang="pt-BR" noProof="0"/>
              <a:t>Clique no ícone para adicionar uma imagem</a:t>
            </a:r>
          </a:p>
        </p:txBody>
      </p:sp>
      <p:sp>
        <p:nvSpPr>
          <p:cNvPr id="61" name="Retângulo: Cantos arredondados 16">
            <a:extLst>
              <a:ext uri="{FF2B5EF4-FFF2-40B4-BE49-F238E27FC236}">
                <a16:creationId xmlns:a16="http://schemas.microsoft.com/office/drawing/2014/main" id="{1A5F3004-02A9-1E43-A3E5-8ABCD5ED1A1C}"/>
              </a:ext>
            </a:extLst>
          </p:cNvPr>
          <p:cNvSpPr/>
          <p:nvPr userDrawn="1"/>
        </p:nvSpPr>
        <p:spPr>
          <a:xfrm>
            <a:off x="392622" y="4784289"/>
            <a:ext cx="506948" cy="506948"/>
          </a:xfrm>
          <a:prstGeom prst="roundRect">
            <a:avLst/>
          </a:pr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62" name="Espaço Reservado para Imagem 5">
            <a:extLst>
              <a:ext uri="{FF2B5EF4-FFF2-40B4-BE49-F238E27FC236}">
                <a16:creationId xmlns:a16="http://schemas.microsoft.com/office/drawing/2014/main" id="{1A844DD7-EE1E-F04F-91C7-38039BFF2046}"/>
              </a:ext>
            </a:extLst>
          </p:cNvPr>
          <p:cNvSpPr>
            <a:spLocks noGrp="1"/>
          </p:cNvSpPr>
          <p:nvPr>
            <p:ph type="pic" sz="quarter" idx="15"/>
          </p:nvPr>
        </p:nvSpPr>
        <p:spPr>
          <a:xfrm>
            <a:off x="464682" y="4856634"/>
            <a:ext cx="369944" cy="368788"/>
          </a:xfrm>
        </p:spPr>
        <p:txBody>
          <a:bodyPr rtlCol="0" anchor="ctr">
            <a:normAutofit/>
          </a:bodyPr>
          <a:lstStyle>
            <a:lvl1pPr marL="0" indent="0" algn="ctr">
              <a:buNone/>
              <a:defRPr sz="800"/>
            </a:lvl1pPr>
          </a:lstStyle>
          <a:p>
            <a:pPr rtl="0"/>
            <a:r>
              <a:rPr lang="pt-BR" noProof="0"/>
              <a:t>Clique no ícone para adicionar uma imagem</a:t>
            </a:r>
          </a:p>
        </p:txBody>
      </p:sp>
      <p:sp>
        <p:nvSpPr>
          <p:cNvPr id="98" name="Retângulo: Cantos arredondados 16">
            <a:extLst>
              <a:ext uri="{FF2B5EF4-FFF2-40B4-BE49-F238E27FC236}">
                <a16:creationId xmlns:a16="http://schemas.microsoft.com/office/drawing/2014/main" id="{491E125D-06D1-A343-A3C9-CBC63A66CDC0}"/>
              </a:ext>
            </a:extLst>
          </p:cNvPr>
          <p:cNvSpPr/>
          <p:nvPr userDrawn="1"/>
        </p:nvSpPr>
        <p:spPr>
          <a:xfrm>
            <a:off x="5605550" y="2294008"/>
            <a:ext cx="506948" cy="506948"/>
          </a:xfrm>
          <a:prstGeom prst="roundRect">
            <a:avLst/>
          </a:pr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99" name="Espaço Reservado para Imagem 5">
            <a:extLst>
              <a:ext uri="{FF2B5EF4-FFF2-40B4-BE49-F238E27FC236}">
                <a16:creationId xmlns:a16="http://schemas.microsoft.com/office/drawing/2014/main" id="{26670858-0422-9546-B0BD-9B2D594140BA}"/>
              </a:ext>
            </a:extLst>
          </p:cNvPr>
          <p:cNvSpPr>
            <a:spLocks noGrp="1"/>
          </p:cNvSpPr>
          <p:nvPr>
            <p:ph type="pic" sz="quarter" idx="21"/>
          </p:nvPr>
        </p:nvSpPr>
        <p:spPr>
          <a:xfrm>
            <a:off x="5683052" y="2366353"/>
            <a:ext cx="369944" cy="368788"/>
          </a:xfrm>
        </p:spPr>
        <p:txBody>
          <a:bodyPr rtlCol="0" anchor="ctr">
            <a:normAutofit/>
          </a:bodyPr>
          <a:lstStyle>
            <a:lvl1pPr marL="0" indent="0" algn="ctr">
              <a:buNone/>
              <a:defRPr sz="800"/>
            </a:lvl1pPr>
          </a:lstStyle>
          <a:p>
            <a:pPr rtl="0"/>
            <a:r>
              <a:rPr lang="pt-BR" noProof="0"/>
              <a:t>Clique no ícone para adicionar uma imagem</a:t>
            </a:r>
          </a:p>
        </p:txBody>
      </p:sp>
      <p:sp>
        <p:nvSpPr>
          <p:cNvPr id="100" name="Retângulo: Cantos arredondados 16">
            <a:extLst>
              <a:ext uri="{FF2B5EF4-FFF2-40B4-BE49-F238E27FC236}">
                <a16:creationId xmlns:a16="http://schemas.microsoft.com/office/drawing/2014/main" id="{9DDF7684-5C6D-B344-A059-87C2BDD8657A}"/>
              </a:ext>
            </a:extLst>
          </p:cNvPr>
          <p:cNvSpPr/>
          <p:nvPr userDrawn="1"/>
        </p:nvSpPr>
        <p:spPr>
          <a:xfrm>
            <a:off x="5610992" y="3519693"/>
            <a:ext cx="506948" cy="506948"/>
          </a:xfrm>
          <a:prstGeom prst="roundRect">
            <a:avLst/>
          </a:pr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101" name="Espaço Reservado para Imagem 5">
            <a:extLst>
              <a:ext uri="{FF2B5EF4-FFF2-40B4-BE49-F238E27FC236}">
                <a16:creationId xmlns:a16="http://schemas.microsoft.com/office/drawing/2014/main" id="{72578CBB-F47F-C740-982B-BA1719663CCD}"/>
              </a:ext>
            </a:extLst>
          </p:cNvPr>
          <p:cNvSpPr>
            <a:spLocks noGrp="1"/>
          </p:cNvSpPr>
          <p:nvPr>
            <p:ph type="pic" sz="quarter" idx="22"/>
          </p:nvPr>
        </p:nvSpPr>
        <p:spPr>
          <a:xfrm>
            <a:off x="5683052" y="3592038"/>
            <a:ext cx="369944" cy="368788"/>
          </a:xfrm>
        </p:spPr>
        <p:txBody>
          <a:bodyPr rtlCol="0" anchor="ctr">
            <a:normAutofit/>
          </a:bodyPr>
          <a:lstStyle>
            <a:lvl1pPr marL="0" indent="0" algn="ctr">
              <a:buNone/>
              <a:defRPr sz="800"/>
            </a:lvl1pPr>
          </a:lstStyle>
          <a:p>
            <a:pPr rtl="0"/>
            <a:r>
              <a:rPr lang="pt-BR" noProof="0"/>
              <a:t>Clique no ícone para adicionar uma imagem</a:t>
            </a:r>
          </a:p>
        </p:txBody>
      </p:sp>
      <p:sp>
        <p:nvSpPr>
          <p:cNvPr id="102" name="Retângulo: Cantos arredondados 16">
            <a:extLst>
              <a:ext uri="{FF2B5EF4-FFF2-40B4-BE49-F238E27FC236}">
                <a16:creationId xmlns:a16="http://schemas.microsoft.com/office/drawing/2014/main" id="{FE14D617-9285-9D4D-84E4-7BBD145B397E}"/>
              </a:ext>
            </a:extLst>
          </p:cNvPr>
          <p:cNvSpPr/>
          <p:nvPr userDrawn="1"/>
        </p:nvSpPr>
        <p:spPr>
          <a:xfrm>
            <a:off x="5610992" y="4784289"/>
            <a:ext cx="506948" cy="506948"/>
          </a:xfrm>
          <a:prstGeom prst="roundRect">
            <a:avLst/>
          </a:pr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103" name="Espaço Reservado para Imagem 5">
            <a:extLst>
              <a:ext uri="{FF2B5EF4-FFF2-40B4-BE49-F238E27FC236}">
                <a16:creationId xmlns:a16="http://schemas.microsoft.com/office/drawing/2014/main" id="{32A1D8CC-0021-A243-9775-CF930D41B94D}"/>
              </a:ext>
            </a:extLst>
          </p:cNvPr>
          <p:cNvSpPr>
            <a:spLocks noGrp="1"/>
          </p:cNvSpPr>
          <p:nvPr>
            <p:ph type="pic" sz="quarter" idx="23"/>
          </p:nvPr>
        </p:nvSpPr>
        <p:spPr>
          <a:xfrm>
            <a:off x="5683052" y="4856634"/>
            <a:ext cx="369944" cy="368788"/>
          </a:xfrm>
        </p:spPr>
        <p:txBody>
          <a:bodyPr rtlCol="0" anchor="ctr">
            <a:normAutofit/>
          </a:bodyPr>
          <a:lstStyle>
            <a:lvl1pPr marL="0" indent="0" algn="ctr">
              <a:buNone/>
              <a:defRPr sz="800"/>
            </a:lvl1pPr>
          </a:lstStyle>
          <a:p>
            <a:pPr rtl="0"/>
            <a:r>
              <a:rPr lang="pt-BR" noProof="0"/>
              <a:t>Clique no ícone para adicionar uma imagem</a:t>
            </a:r>
          </a:p>
        </p:txBody>
      </p:sp>
      <p:sp>
        <p:nvSpPr>
          <p:cNvPr id="107" name="Espaço Reservado para Texto 10">
            <a:extLst>
              <a:ext uri="{FF2B5EF4-FFF2-40B4-BE49-F238E27FC236}">
                <a16:creationId xmlns:a16="http://schemas.microsoft.com/office/drawing/2014/main" id="{8867B6C6-0A29-A04E-BAE5-B9060225E124}"/>
              </a:ext>
            </a:extLst>
          </p:cNvPr>
          <p:cNvSpPr>
            <a:spLocks noGrp="1"/>
          </p:cNvSpPr>
          <p:nvPr>
            <p:ph type="body" sz="quarter" idx="25" hasCustomPrompt="1"/>
          </p:nvPr>
        </p:nvSpPr>
        <p:spPr>
          <a:xfrm>
            <a:off x="1222571" y="2512451"/>
            <a:ext cx="3995035" cy="426685"/>
          </a:xfrm>
        </p:spPr>
        <p:txBody>
          <a:bodyPr lIns="0" rIns="0" rtlCol="0" anchor="t">
            <a:noAutofit/>
          </a:bodyPr>
          <a:lstStyle>
            <a:lvl1pPr marL="0" indent="0">
              <a:lnSpc>
                <a:spcPct val="100000"/>
              </a:lnSpc>
              <a:buNone/>
              <a:defRPr sz="1400">
                <a:solidFill>
                  <a:schemeClr val="tx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09" name="Espaço Reservado para Texto 2">
            <a:extLst>
              <a:ext uri="{FF2B5EF4-FFF2-40B4-BE49-F238E27FC236}">
                <a16:creationId xmlns:a16="http://schemas.microsoft.com/office/drawing/2014/main" id="{9DF49D7C-2E08-9348-9C2B-0496EF9612DF}"/>
              </a:ext>
            </a:extLst>
          </p:cNvPr>
          <p:cNvSpPr>
            <a:spLocks noGrp="1"/>
          </p:cNvSpPr>
          <p:nvPr>
            <p:ph type="body" idx="26" hasCustomPrompt="1"/>
          </p:nvPr>
        </p:nvSpPr>
        <p:spPr>
          <a:xfrm>
            <a:off x="1222570" y="2265592"/>
            <a:ext cx="3995036" cy="365095"/>
          </a:xfrm>
        </p:spPr>
        <p:txBody>
          <a:bodyPr lIns="0" rtlCol="0" anchor="b">
            <a:noAutofit/>
          </a:bodyPr>
          <a:lstStyle>
            <a:lvl1pPr marL="0" indent="0">
              <a:buNone/>
              <a:defRPr sz="1800" b="1" cap="all" baseline="0">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110" name="Espaço Reservado para Texto 10">
            <a:extLst>
              <a:ext uri="{FF2B5EF4-FFF2-40B4-BE49-F238E27FC236}">
                <a16:creationId xmlns:a16="http://schemas.microsoft.com/office/drawing/2014/main" id="{2733402A-D14F-6D48-A59D-329C3824DD2E}"/>
              </a:ext>
            </a:extLst>
          </p:cNvPr>
          <p:cNvSpPr>
            <a:spLocks noGrp="1"/>
          </p:cNvSpPr>
          <p:nvPr>
            <p:ph type="body" sz="quarter" idx="27" hasCustomPrompt="1"/>
          </p:nvPr>
        </p:nvSpPr>
        <p:spPr>
          <a:xfrm>
            <a:off x="1222571" y="3745506"/>
            <a:ext cx="3995035" cy="426685"/>
          </a:xfrm>
        </p:spPr>
        <p:txBody>
          <a:bodyPr lIns="0" rIns="0" rtlCol="0" anchor="t">
            <a:noAutofit/>
          </a:bodyPr>
          <a:lstStyle>
            <a:lvl1pPr marL="0" indent="0">
              <a:lnSpc>
                <a:spcPct val="100000"/>
              </a:lnSpc>
              <a:buNone/>
              <a:defRPr sz="1400">
                <a:solidFill>
                  <a:schemeClr val="tx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11" name="Espaço Reservado para Texto 2">
            <a:extLst>
              <a:ext uri="{FF2B5EF4-FFF2-40B4-BE49-F238E27FC236}">
                <a16:creationId xmlns:a16="http://schemas.microsoft.com/office/drawing/2014/main" id="{3886AD51-641D-6B44-B558-2B15E88D1BC5}"/>
              </a:ext>
            </a:extLst>
          </p:cNvPr>
          <p:cNvSpPr>
            <a:spLocks noGrp="1"/>
          </p:cNvSpPr>
          <p:nvPr>
            <p:ph type="body" idx="28"/>
          </p:nvPr>
        </p:nvSpPr>
        <p:spPr>
          <a:xfrm>
            <a:off x="1222570" y="3498647"/>
            <a:ext cx="3995036" cy="365095"/>
          </a:xfrm>
        </p:spPr>
        <p:txBody>
          <a:bodyPr lIns="0" rtlCol="0" anchor="b">
            <a:noAutofit/>
          </a:bodyPr>
          <a:lstStyle>
            <a:lvl1pPr marL="0" indent="0">
              <a:buNone/>
              <a:defRPr sz="1800" b="1" cap="all" baseline="0">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os estilos de texto Mestres</a:t>
            </a:r>
          </a:p>
        </p:txBody>
      </p:sp>
      <p:sp>
        <p:nvSpPr>
          <p:cNvPr id="112" name="Espaço Reservado para Texto 10">
            <a:extLst>
              <a:ext uri="{FF2B5EF4-FFF2-40B4-BE49-F238E27FC236}">
                <a16:creationId xmlns:a16="http://schemas.microsoft.com/office/drawing/2014/main" id="{C00297CA-1F0B-4C44-852F-CF6FEA9F9481}"/>
              </a:ext>
            </a:extLst>
          </p:cNvPr>
          <p:cNvSpPr>
            <a:spLocks noGrp="1"/>
          </p:cNvSpPr>
          <p:nvPr>
            <p:ph type="body" sz="quarter" idx="29" hasCustomPrompt="1"/>
          </p:nvPr>
        </p:nvSpPr>
        <p:spPr>
          <a:xfrm>
            <a:off x="1222571" y="5006270"/>
            <a:ext cx="3995035" cy="426685"/>
          </a:xfrm>
        </p:spPr>
        <p:txBody>
          <a:bodyPr lIns="0" rIns="0" rtlCol="0" anchor="t">
            <a:noAutofit/>
          </a:bodyPr>
          <a:lstStyle>
            <a:lvl1pPr marL="0" indent="0">
              <a:lnSpc>
                <a:spcPct val="100000"/>
              </a:lnSpc>
              <a:buNone/>
              <a:defRPr sz="1400">
                <a:solidFill>
                  <a:schemeClr val="tx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13" name="Espaço Reservado para Texto 2">
            <a:extLst>
              <a:ext uri="{FF2B5EF4-FFF2-40B4-BE49-F238E27FC236}">
                <a16:creationId xmlns:a16="http://schemas.microsoft.com/office/drawing/2014/main" id="{3F704107-F38D-E044-8226-ACDDEDEDC605}"/>
              </a:ext>
            </a:extLst>
          </p:cNvPr>
          <p:cNvSpPr>
            <a:spLocks noGrp="1"/>
          </p:cNvSpPr>
          <p:nvPr>
            <p:ph type="body" idx="30"/>
          </p:nvPr>
        </p:nvSpPr>
        <p:spPr>
          <a:xfrm>
            <a:off x="1222570" y="4759411"/>
            <a:ext cx="3995036" cy="365095"/>
          </a:xfrm>
        </p:spPr>
        <p:txBody>
          <a:bodyPr lIns="0" rtlCol="0" anchor="b">
            <a:noAutofit/>
          </a:bodyPr>
          <a:lstStyle>
            <a:lvl1pPr marL="0" indent="0">
              <a:buNone/>
              <a:defRPr sz="1800" b="1" cap="all" baseline="0">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os estilos de texto Mestres</a:t>
            </a:r>
          </a:p>
        </p:txBody>
      </p:sp>
      <p:sp>
        <p:nvSpPr>
          <p:cNvPr id="124" name="Espaço Reservado para Texto 10">
            <a:extLst>
              <a:ext uri="{FF2B5EF4-FFF2-40B4-BE49-F238E27FC236}">
                <a16:creationId xmlns:a16="http://schemas.microsoft.com/office/drawing/2014/main" id="{7A332327-16D9-9B48-8EAC-A4F377D5904D}"/>
              </a:ext>
            </a:extLst>
          </p:cNvPr>
          <p:cNvSpPr>
            <a:spLocks noGrp="1"/>
          </p:cNvSpPr>
          <p:nvPr>
            <p:ph type="body" sz="quarter" idx="33" hasCustomPrompt="1"/>
          </p:nvPr>
        </p:nvSpPr>
        <p:spPr>
          <a:xfrm>
            <a:off x="6500441" y="2512451"/>
            <a:ext cx="3995035" cy="426685"/>
          </a:xfrm>
        </p:spPr>
        <p:txBody>
          <a:bodyPr lIns="0" rIns="0" rtlCol="0" anchor="t">
            <a:noAutofit/>
          </a:bodyPr>
          <a:lstStyle>
            <a:lvl1pPr marL="0" indent="0">
              <a:lnSpc>
                <a:spcPct val="100000"/>
              </a:lnSpc>
              <a:buNone/>
              <a:defRPr sz="1400">
                <a:solidFill>
                  <a:schemeClr val="tx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25" name="Espaço Reservado para Texto 2">
            <a:extLst>
              <a:ext uri="{FF2B5EF4-FFF2-40B4-BE49-F238E27FC236}">
                <a16:creationId xmlns:a16="http://schemas.microsoft.com/office/drawing/2014/main" id="{8EB0263B-D418-C14A-A00B-092B5EB5C515}"/>
              </a:ext>
            </a:extLst>
          </p:cNvPr>
          <p:cNvSpPr>
            <a:spLocks noGrp="1"/>
          </p:cNvSpPr>
          <p:nvPr>
            <p:ph type="body" idx="34" hasCustomPrompt="1"/>
          </p:nvPr>
        </p:nvSpPr>
        <p:spPr>
          <a:xfrm>
            <a:off x="6500441" y="2265592"/>
            <a:ext cx="3995036" cy="365095"/>
          </a:xfrm>
        </p:spPr>
        <p:txBody>
          <a:bodyPr lIns="0" rtlCol="0" anchor="b">
            <a:noAutofit/>
          </a:bodyPr>
          <a:lstStyle>
            <a:lvl1pPr marL="0" indent="0">
              <a:buNone/>
              <a:defRPr sz="1800" b="1" cap="all" baseline="0">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126" name="Espaço Reservado para Texto 10">
            <a:extLst>
              <a:ext uri="{FF2B5EF4-FFF2-40B4-BE49-F238E27FC236}">
                <a16:creationId xmlns:a16="http://schemas.microsoft.com/office/drawing/2014/main" id="{53CC49A6-2AB5-664B-9A6C-56D70E1382D7}"/>
              </a:ext>
            </a:extLst>
          </p:cNvPr>
          <p:cNvSpPr>
            <a:spLocks noGrp="1"/>
          </p:cNvSpPr>
          <p:nvPr>
            <p:ph type="body" sz="quarter" idx="35" hasCustomPrompt="1"/>
          </p:nvPr>
        </p:nvSpPr>
        <p:spPr>
          <a:xfrm>
            <a:off x="6500441" y="3745506"/>
            <a:ext cx="3995035" cy="426685"/>
          </a:xfrm>
        </p:spPr>
        <p:txBody>
          <a:bodyPr lIns="0" rIns="0" rtlCol="0" anchor="t">
            <a:noAutofit/>
          </a:bodyPr>
          <a:lstStyle>
            <a:lvl1pPr marL="0" indent="0">
              <a:lnSpc>
                <a:spcPct val="100000"/>
              </a:lnSpc>
              <a:buNone/>
              <a:defRPr sz="1400">
                <a:solidFill>
                  <a:schemeClr val="tx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27" name="Espaço Reservado para Texto 2">
            <a:extLst>
              <a:ext uri="{FF2B5EF4-FFF2-40B4-BE49-F238E27FC236}">
                <a16:creationId xmlns:a16="http://schemas.microsoft.com/office/drawing/2014/main" id="{718CCABC-AF06-5241-8D13-EB2F4637D435}"/>
              </a:ext>
            </a:extLst>
          </p:cNvPr>
          <p:cNvSpPr>
            <a:spLocks noGrp="1"/>
          </p:cNvSpPr>
          <p:nvPr>
            <p:ph type="body" idx="36" hasCustomPrompt="1"/>
          </p:nvPr>
        </p:nvSpPr>
        <p:spPr>
          <a:xfrm>
            <a:off x="6500441" y="3498647"/>
            <a:ext cx="3995036" cy="365095"/>
          </a:xfrm>
        </p:spPr>
        <p:txBody>
          <a:bodyPr lIns="0" rtlCol="0" anchor="b">
            <a:noAutofit/>
          </a:bodyPr>
          <a:lstStyle>
            <a:lvl1pPr marL="0" indent="0">
              <a:buNone/>
              <a:defRPr sz="1800" b="1" cap="all" baseline="0">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128" name="Espaço Reservado para Texto 10">
            <a:extLst>
              <a:ext uri="{FF2B5EF4-FFF2-40B4-BE49-F238E27FC236}">
                <a16:creationId xmlns:a16="http://schemas.microsoft.com/office/drawing/2014/main" id="{5119242C-1FE8-C140-9349-8172F954E3CB}"/>
              </a:ext>
            </a:extLst>
          </p:cNvPr>
          <p:cNvSpPr>
            <a:spLocks noGrp="1"/>
          </p:cNvSpPr>
          <p:nvPr>
            <p:ph type="body" sz="quarter" idx="37" hasCustomPrompt="1"/>
          </p:nvPr>
        </p:nvSpPr>
        <p:spPr>
          <a:xfrm>
            <a:off x="6500441" y="5006270"/>
            <a:ext cx="3995035" cy="426685"/>
          </a:xfrm>
        </p:spPr>
        <p:txBody>
          <a:bodyPr lIns="0" rIns="0" rtlCol="0" anchor="t">
            <a:noAutofit/>
          </a:bodyPr>
          <a:lstStyle>
            <a:lvl1pPr marL="0" indent="0">
              <a:lnSpc>
                <a:spcPct val="100000"/>
              </a:lnSpc>
              <a:buNone/>
              <a:defRPr sz="1400">
                <a:solidFill>
                  <a:schemeClr val="tx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29" name="Espaço Reservado para Texto 2">
            <a:extLst>
              <a:ext uri="{FF2B5EF4-FFF2-40B4-BE49-F238E27FC236}">
                <a16:creationId xmlns:a16="http://schemas.microsoft.com/office/drawing/2014/main" id="{23F2AE0B-3E70-BB47-8FBC-FE66A5A297BD}"/>
              </a:ext>
            </a:extLst>
          </p:cNvPr>
          <p:cNvSpPr>
            <a:spLocks noGrp="1"/>
          </p:cNvSpPr>
          <p:nvPr>
            <p:ph type="body" idx="38" hasCustomPrompt="1"/>
          </p:nvPr>
        </p:nvSpPr>
        <p:spPr>
          <a:xfrm>
            <a:off x="6500441" y="4759411"/>
            <a:ext cx="3995036" cy="365095"/>
          </a:xfrm>
        </p:spPr>
        <p:txBody>
          <a:bodyPr lIns="0" rtlCol="0" anchor="b">
            <a:noAutofit/>
          </a:bodyPr>
          <a:lstStyle>
            <a:lvl1pPr marL="0" indent="0">
              <a:buNone/>
              <a:defRPr sz="1800" b="1" cap="all" baseline="0">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cxnSp>
        <p:nvCxnSpPr>
          <p:cNvPr id="42" name="Conector Reto 41">
            <a:extLst>
              <a:ext uri="{FF2B5EF4-FFF2-40B4-BE49-F238E27FC236}">
                <a16:creationId xmlns:a16="http://schemas.microsoft.com/office/drawing/2014/main" id="{58A232C0-1AC5-164D-B8B6-CC8F07CF2E21}"/>
              </a:ext>
            </a:extLst>
          </p:cNvPr>
          <p:cNvCxnSpPr>
            <a:cxnSpLocks/>
          </p:cNvCxnSpPr>
          <p:nvPr userDrawn="1"/>
        </p:nvCxnSpPr>
        <p:spPr>
          <a:xfrm>
            <a:off x="11057682"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8307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Overview_3">
    <p:spTree>
      <p:nvGrpSpPr>
        <p:cNvPr id="1" name=""/>
        <p:cNvGrpSpPr/>
        <p:nvPr/>
      </p:nvGrpSpPr>
      <p:grpSpPr>
        <a:xfrm>
          <a:off x="0" y="0"/>
          <a:ext cx="0" cy="0"/>
          <a:chOff x="0" y="0"/>
          <a:chExt cx="0" cy="0"/>
        </a:xfrm>
      </p:grpSpPr>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a:xfrm>
            <a:off x="838200" y="6356350"/>
            <a:ext cx="2743200" cy="365125"/>
          </a:xfrm>
        </p:spPr>
        <p:txBody>
          <a:bodyPr rtlCol="0"/>
          <a:lstStyle/>
          <a:p>
            <a:pPr rtl="0"/>
            <a:fld id="{9555F5B9-F7EC-4E2D-B7B6-FEDAFCA29EA3}"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p:txBody>
          <a:bodyPr rtlCol="0"/>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rtlCol="0"/>
          <a:lstStyle/>
          <a:p>
            <a:pPr rtl="0"/>
            <a:fld id="{31FEFF75-79D2-EE46-877B-299D1510E681}" type="slidenum">
              <a:rPr lang="pt-BR" noProof="0" smtClean="0"/>
              <a:t>‹nº›</a:t>
            </a:fld>
            <a:endParaRPr lang="pt-BR" noProof="0"/>
          </a:p>
        </p:txBody>
      </p:sp>
      <p:sp>
        <p:nvSpPr>
          <p:cNvPr id="7" name="Título 1">
            <a:extLst>
              <a:ext uri="{FF2B5EF4-FFF2-40B4-BE49-F238E27FC236}">
                <a16:creationId xmlns:a16="http://schemas.microsoft.com/office/drawing/2014/main" id="{9B04801C-3319-AC43-9484-8377A4F8F253}"/>
              </a:ext>
            </a:extLst>
          </p:cNvPr>
          <p:cNvSpPr>
            <a:spLocks noGrp="1"/>
          </p:cNvSpPr>
          <p:nvPr>
            <p:ph type="ctrTitle" hasCustomPrompt="1"/>
          </p:nvPr>
        </p:nvSpPr>
        <p:spPr>
          <a:xfrm>
            <a:off x="392623" y="339645"/>
            <a:ext cx="11369068" cy="1002552"/>
          </a:xfrm>
        </p:spPr>
        <p:txBody>
          <a:bodyPr lIns="0" rIns="0" rtlCol="0" anchor="b">
            <a:noAutofit/>
          </a:bodyPr>
          <a:lstStyle>
            <a:lvl1pPr algn="l">
              <a:defRPr sz="4500" b="0" i="0" cap="all" baseline="0">
                <a:solidFill>
                  <a:schemeClr val="accent4">
                    <a:lumMod val="75000"/>
                  </a:schemeClr>
                </a:solidFill>
                <a:latin typeface="Sagona ExtraLight" panose="02020303050505020204" pitchFamily="18" charset="0"/>
              </a:defRPr>
            </a:lvl1pPr>
          </a:lstStyle>
          <a:p>
            <a:pPr rtl="0"/>
            <a:r>
              <a:rPr lang="pt-BR" noProof="0"/>
              <a:t>INSIRA O TÍTULO AQUI</a:t>
            </a:r>
          </a:p>
        </p:txBody>
      </p:sp>
      <p:cxnSp>
        <p:nvCxnSpPr>
          <p:cNvPr id="13" name="Conector Reto 12">
            <a:extLst>
              <a:ext uri="{FF2B5EF4-FFF2-40B4-BE49-F238E27FC236}">
                <a16:creationId xmlns:a16="http://schemas.microsoft.com/office/drawing/2014/main" id="{B781E455-9E6F-1B48-A537-F86699963276}"/>
              </a:ext>
            </a:extLst>
          </p:cNvPr>
          <p:cNvCxnSpPr>
            <a:cxnSpLocks/>
          </p:cNvCxnSpPr>
          <p:nvPr userDrawn="1"/>
        </p:nvCxnSpPr>
        <p:spPr>
          <a:xfrm>
            <a:off x="392623" y="1342197"/>
            <a:ext cx="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5" name="Conector Reto 14">
            <a:extLst>
              <a:ext uri="{FF2B5EF4-FFF2-40B4-BE49-F238E27FC236}">
                <a16:creationId xmlns:a16="http://schemas.microsoft.com/office/drawing/2014/main" id="{8CF93E56-30EE-384E-9A8A-090C645582DB}"/>
              </a:ext>
            </a:extLst>
          </p:cNvPr>
          <p:cNvCxnSpPr>
            <a:cxnSpLocks/>
          </p:cNvCxnSpPr>
          <p:nvPr userDrawn="1"/>
        </p:nvCxnSpPr>
        <p:spPr>
          <a:xfrm>
            <a:off x="392623" y="1405468"/>
            <a:ext cx="11369068"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2" name="Retângulo: Cantos arredondados 16">
            <a:extLst>
              <a:ext uri="{FF2B5EF4-FFF2-40B4-BE49-F238E27FC236}">
                <a16:creationId xmlns:a16="http://schemas.microsoft.com/office/drawing/2014/main" id="{B3776AA3-9860-D247-8A43-85FD58FFFD43}"/>
              </a:ext>
            </a:extLst>
          </p:cNvPr>
          <p:cNvSpPr/>
          <p:nvPr/>
        </p:nvSpPr>
        <p:spPr>
          <a:xfrm>
            <a:off x="392623" y="2356447"/>
            <a:ext cx="506948" cy="506948"/>
          </a:xfrm>
          <a:prstGeom prst="roundRect">
            <a:avLst/>
          </a:pr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6" name="Espaço Reservado para Imagem 5">
            <a:extLst>
              <a:ext uri="{FF2B5EF4-FFF2-40B4-BE49-F238E27FC236}">
                <a16:creationId xmlns:a16="http://schemas.microsoft.com/office/drawing/2014/main" id="{7A07194D-FDC6-4941-AE99-5ED1F7F4C585}"/>
              </a:ext>
            </a:extLst>
          </p:cNvPr>
          <p:cNvSpPr>
            <a:spLocks noGrp="1"/>
          </p:cNvSpPr>
          <p:nvPr>
            <p:ph type="pic" sz="quarter" idx="13"/>
          </p:nvPr>
        </p:nvSpPr>
        <p:spPr>
          <a:xfrm>
            <a:off x="464683" y="2428792"/>
            <a:ext cx="369944" cy="368788"/>
          </a:xfrm>
        </p:spPr>
        <p:txBody>
          <a:bodyPr rtlCol="0" anchor="ctr">
            <a:normAutofit/>
          </a:bodyPr>
          <a:lstStyle>
            <a:lvl1pPr marL="0" indent="0" algn="ctr">
              <a:buNone/>
              <a:defRPr sz="800"/>
            </a:lvl1pPr>
          </a:lstStyle>
          <a:p>
            <a:pPr rtl="0"/>
            <a:r>
              <a:rPr lang="pt-BR" noProof="0"/>
              <a:t>Clique no ícone para adicionar uma imagem</a:t>
            </a:r>
          </a:p>
        </p:txBody>
      </p:sp>
      <p:sp>
        <p:nvSpPr>
          <p:cNvPr id="57" name="Retângulo: Cantos arredondados 16">
            <a:extLst>
              <a:ext uri="{FF2B5EF4-FFF2-40B4-BE49-F238E27FC236}">
                <a16:creationId xmlns:a16="http://schemas.microsoft.com/office/drawing/2014/main" id="{F5244B71-4557-B64C-8C28-456C7623AE5B}"/>
              </a:ext>
            </a:extLst>
          </p:cNvPr>
          <p:cNvSpPr/>
          <p:nvPr userDrawn="1"/>
        </p:nvSpPr>
        <p:spPr>
          <a:xfrm>
            <a:off x="392623" y="3582132"/>
            <a:ext cx="506948" cy="506948"/>
          </a:xfrm>
          <a:prstGeom prst="roundRect">
            <a:avLst/>
          </a:pr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58" name="Espaço Reservado para Imagem 5">
            <a:extLst>
              <a:ext uri="{FF2B5EF4-FFF2-40B4-BE49-F238E27FC236}">
                <a16:creationId xmlns:a16="http://schemas.microsoft.com/office/drawing/2014/main" id="{B12F4613-2BD8-E54D-A2E0-8707A28A10A4}"/>
              </a:ext>
            </a:extLst>
          </p:cNvPr>
          <p:cNvSpPr>
            <a:spLocks noGrp="1"/>
          </p:cNvSpPr>
          <p:nvPr>
            <p:ph type="pic" sz="quarter" idx="14"/>
          </p:nvPr>
        </p:nvSpPr>
        <p:spPr>
          <a:xfrm>
            <a:off x="464683" y="3654477"/>
            <a:ext cx="369944" cy="368788"/>
          </a:xfrm>
        </p:spPr>
        <p:txBody>
          <a:bodyPr rtlCol="0" anchor="ctr">
            <a:normAutofit/>
          </a:bodyPr>
          <a:lstStyle>
            <a:lvl1pPr marL="0" indent="0" algn="ctr">
              <a:buNone/>
              <a:defRPr sz="800"/>
            </a:lvl1pPr>
          </a:lstStyle>
          <a:p>
            <a:pPr rtl="0"/>
            <a:r>
              <a:rPr lang="pt-BR" noProof="0"/>
              <a:t>Clique no ícone para adicionar uma imagem</a:t>
            </a:r>
          </a:p>
        </p:txBody>
      </p:sp>
      <p:sp>
        <p:nvSpPr>
          <p:cNvPr id="61" name="Retângulo: Cantos arredondados 16">
            <a:extLst>
              <a:ext uri="{FF2B5EF4-FFF2-40B4-BE49-F238E27FC236}">
                <a16:creationId xmlns:a16="http://schemas.microsoft.com/office/drawing/2014/main" id="{1A5F3004-02A9-1E43-A3E5-8ABCD5ED1A1C}"/>
              </a:ext>
            </a:extLst>
          </p:cNvPr>
          <p:cNvSpPr/>
          <p:nvPr userDrawn="1"/>
        </p:nvSpPr>
        <p:spPr>
          <a:xfrm>
            <a:off x="392623" y="4846728"/>
            <a:ext cx="506948" cy="506948"/>
          </a:xfrm>
          <a:prstGeom prst="roundRect">
            <a:avLst/>
          </a:pr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62" name="Espaço Reservado para Imagem 5">
            <a:extLst>
              <a:ext uri="{FF2B5EF4-FFF2-40B4-BE49-F238E27FC236}">
                <a16:creationId xmlns:a16="http://schemas.microsoft.com/office/drawing/2014/main" id="{1A844DD7-EE1E-F04F-91C7-38039BFF2046}"/>
              </a:ext>
            </a:extLst>
          </p:cNvPr>
          <p:cNvSpPr>
            <a:spLocks noGrp="1"/>
          </p:cNvSpPr>
          <p:nvPr>
            <p:ph type="pic" sz="quarter" idx="15"/>
          </p:nvPr>
        </p:nvSpPr>
        <p:spPr>
          <a:xfrm>
            <a:off x="464683" y="4919073"/>
            <a:ext cx="369944" cy="368788"/>
          </a:xfrm>
        </p:spPr>
        <p:txBody>
          <a:bodyPr rtlCol="0" anchor="ctr">
            <a:normAutofit/>
          </a:bodyPr>
          <a:lstStyle>
            <a:lvl1pPr marL="0" indent="0" algn="ctr">
              <a:buNone/>
              <a:defRPr sz="800"/>
            </a:lvl1pPr>
          </a:lstStyle>
          <a:p>
            <a:pPr rtl="0"/>
            <a:r>
              <a:rPr lang="pt-BR" noProof="0"/>
              <a:t>Clique no ícone para adicionar uma imagem</a:t>
            </a:r>
          </a:p>
        </p:txBody>
      </p:sp>
      <p:sp>
        <p:nvSpPr>
          <p:cNvPr id="98" name="Retângulo: Cantos arredondados 16">
            <a:extLst>
              <a:ext uri="{FF2B5EF4-FFF2-40B4-BE49-F238E27FC236}">
                <a16:creationId xmlns:a16="http://schemas.microsoft.com/office/drawing/2014/main" id="{491E125D-06D1-A343-A3C9-CBC63A66CDC0}"/>
              </a:ext>
            </a:extLst>
          </p:cNvPr>
          <p:cNvSpPr/>
          <p:nvPr userDrawn="1"/>
        </p:nvSpPr>
        <p:spPr>
          <a:xfrm>
            <a:off x="6472581" y="2356447"/>
            <a:ext cx="506948" cy="506948"/>
          </a:xfrm>
          <a:prstGeom prst="roundRect">
            <a:avLst/>
          </a:pr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99" name="Espaço Reservado para Imagem 5">
            <a:extLst>
              <a:ext uri="{FF2B5EF4-FFF2-40B4-BE49-F238E27FC236}">
                <a16:creationId xmlns:a16="http://schemas.microsoft.com/office/drawing/2014/main" id="{26670858-0422-9546-B0BD-9B2D594140BA}"/>
              </a:ext>
            </a:extLst>
          </p:cNvPr>
          <p:cNvSpPr>
            <a:spLocks noGrp="1"/>
          </p:cNvSpPr>
          <p:nvPr>
            <p:ph type="pic" sz="quarter" idx="21"/>
          </p:nvPr>
        </p:nvSpPr>
        <p:spPr>
          <a:xfrm>
            <a:off x="6544641" y="2428792"/>
            <a:ext cx="369944" cy="368788"/>
          </a:xfrm>
        </p:spPr>
        <p:txBody>
          <a:bodyPr rtlCol="0" anchor="ctr">
            <a:normAutofit/>
          </a:bodyPr>
          <a:lstStyle>
            <a:lvl1pPr marL="0" indent="0" algn="ctr">
              <a:buNone/>
              <a:defRPr sz="800"/>
            </a:lvl1pPr>
          </a:lstStyle>
          <a:p>
            <a:pPr rtl="0"/>
            <a:r>
              <a:rPr lang="pt-BR" noProof="0"/>
              <a:t>Clique no ícone para adicionar uma imagem</a:t>
            </a:r>
          </a:p>
        </p:txBody>
      </p:sp>
      <p:sp>
        <p:nvSpPr>
          <p:cNvPr id="100" name="Retângulo: Cantos arredondados 16">
            <a:extLst>
              <a:ext uri="{FF2B5EF4-FFF2-40B4-BE49-F238E27FC236}">
                <a16:creationId xmlns:a16="http://schemas.microsoft.com/office/drawing/2014/main" id="{9DDF7684-5C6D-B344-A059-87C2BDD8657A}"/>
              </a:ext>
            </a:extLst>
          </p:cNvPr>
          <p:cNvSpPr/>
          <p:nvPr userDrawn="1"/>
        </p:nvSpPr>
        <p:spPr>
          <a:xfrm>
            <a:off x="6472581" y="3582132"/>
            <a:ext cx="506948" cy="506948"/>
          </a:xfrm>
          <a:prstGeom prst="roundRect">
            <a:avLst/>
          </a:pr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101" name="Espaço Reservado para Imagem 5">
            <a:extLst>
              <a:ext uri="{FF2B5EF4-FFF2-40B4-BE49-F238E27FC236}">
                <a16:creationId xmlns:a16="http://schemas.microsoft.com/office/drawing/2014/main" id="{72578CBB-F47F-C740-982B-BA1719663CCD}"/>
              </a:ext>
            </a:extLst>
          </p:cNvPr>
          <p:cNvSpPr>
            <a:spLocks noGrp="1"/>
          </p:cNvSpPr>
          <p:nvPr>
            <p:ph type="pic" sz="quarter" idx="22"/>
          </p:nvPr>
        </p:nvSpPr>
        <p:spPr>
          <a:xfrm>
            <a:off x="6544641" y="3654477"/>
            <a:ext cx="369944" cy="368788"/>
          </a:xfrm>
        </p:spPr>
        <p:txBody>
          <a:bodyPr rtlCol="0" anchor="ctr">
            <a:normAutofit/>
          </a:bodyPr>
          <a:lstStyle>
            <a:lvl1pPr marL="0" indent="0" algn="ctr">
              <a:buNone/>
              <a:defRPr sz="800"/>
            </a:lvl1pPr>
          </a:lstStyle>
          <a:p>
            <a:pPr rtl="0"/>
            <a:r>
              <a:rPr lang="pt-BR" noProof="0"/>
              <a:t>Clique no ícone para adicionar uma imagem</a:t>
            </a:r>
          </a:p>
        </p:txBody>
      </p:sp>
      <p:sp>
        <p:nvSpPr>
          <p:cNvPr id="102" name="Retângulo: Cantos arredondados 16">
            <a:extLst>
              <a:ext uri="{FF2B5EF4-FFF2-40B4-BE49-F238E27FC236}">
                <a16:creationId xmlns:a16="http://schemas.microsoft.com/office/drawing/2014/main" id="{FE14D617-9285-9D4D-84E4-7BBD145B397E}"/>
              </a:ext>
            </a:extLst>
          </p:cNvPr>
          <p:cNvSpPr/>
          <p:nvPr userDrawn="1"/>
        </p:nvSpPr>
        <p:spPr>
          <a:xfrm>
            <a:off x="6472581" y="4846728"/>
            <a:ext cx="506948" cy="506948"/>
          </a:xfrm>
          <a:prstGeom prst="roundRect">
            <a:avLst/>
          </a:pr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103" name="Espaço Reservado para Imagem 5">
            <a:extLst>
              <a:ext uri="{FF2B5EF4-FFF2-40B4-BE49-F238E27FC236}">
                <a16:creationId xmlns:a16="http://schemas.microsoft.com/office/drawing/2014/main" id="{32A1D8CC-0021-A243-9775-CF930D41B94D}"/>
              </a:ext>
            </a:extLst>
          </p:cNvPr>
          <p:cNvSpPr>
            <a:spLocks noGrp="1"/>
          </p:cNvSpPr>
          <p:nvPr>
            <p:ph type="pic" sz="quarter" idx="23"/>
          </p:nvPr>
        </p:nvSpPr>
        <p:spPr>
          <a:xfrm>
            <a:off x="6544641" y="4919073"/>
            <a:ext cx="369944" cy="368788"/>
          </a:xfrm>
        </p:spPr>
        <p:txBody>
          <a:bodyPr rtlCol="0" anchor="ctr">
            <a:normAutofit/>
          </a:bodyPr>
          <a:lstStyle>
            <a:lvl1pPr marL="0" indent="0" algn="ctr">
              <a:buNone/>
              <a:defRPr sz="800"/>
            </a:lvl1pPr>
          </a:lstStyle>
          <a:p>
            <a:pPr rtl="0"/>
            <a:r>
              <a:rPr lang="pt-BR" noProof="0"/>
              <a:t>Clique no ícone para adicionar uma imagem</a:t>
            </a:r>
          </a:p>
        </p:txBody>
      </p:sp>
      <p:sp>
        <p:nvSpPr>
          <p:cNvPr id="107" name="Espaço Reservado para Texto 10">
            <a:extLst>
              <a:ext uri="{FF2B5EF4-FFF2-40B4-BE49-F238E27FC236}">
                <a16:creationId xmlns:a16="http://schemas.microsoft.com/office/drawing/2014/main" id="{8867B6C6-0A29-A04E-BAE5-B9060225E124}"/>
              </a:ext>
            </a:extLst>
          </p:cNvPr>
          <p:cNvSpPr>
            <a:spLocks noGrp="1"/>
          </p:cNvSpPr>
          <p:nvPr>
            <p:ph type="body" sz="quarter" idx="25" hasCustomPrompt="1"/>
          </p:nvPr>
        </p:nvSpPr>
        <p:spPr>
          <a:xfrm>
            <a:off x="1213862" y="2574890"/>
            <a:ext cx="4411704" cy="365077"/>
          </a:xfrm>
        </p:spPr>
        <p:txBody>
          <a:bodyPr lIns="0" rIns="0" rtlCol="0" anchor="t">
            <a:noAutofit/>
          </a:bodyPr>
          <a:lstStyle>
            <a:lvl1pPr marL="0" indent="0">
              <a:lnSpc>
                <a:spcPct val="100000"/>
              </a:lnSpc>
              <a:buNone/>
              <a:defRPr sz="1400">
                <a:solidFill>
                  <a:schemeClr val="tx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09" name="Espaço Reservado para Texto 2">
            <a:extLst>
              <a:ext uri="{FF2B5EF4-FFF2-40B4-BE49-F238E27FC236}">
                <a16:creationId xmlns:a16="http://schemas.microsoft.com/office/drawing/2014/main" id="{9DF49D7C-2E08-9348-9C2B-0496EF9612DF}"/>
              </a:ext>
            </a:extLst>
          </p:cNvPr>
          <p:cNvSpPr>
            <a:spLocks noGrp="1"/>
          </p:cNvSpPr>
          <p:nvPr>
            <p:ph type="body" idx="26" hasCustomPrompt="1"/>
          </p:nvPr>
        </p:nvSpPr>
        <p:spPr>
          <a:xfrm>
            <a:off x="1213862" y="2328032"/>
            <a:ext cx="4411705" cy="312380"/>
          </a:xfrm>
        </p:spPr>
        <p:txBody>
          <a:bodyPr lIns="0" rtlCol="0" anchor="b">
            <a:noAutofit/>
          </a:bodyPr>
          <a:lstStyle>
            <a:lvl1pPr marL="0" indent="0">
              <a:buNone/>
              <a:defRPr sz="1800" b="1" cap="all" baseline="0">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110" name="Espaço Reservado para Texto 10">
            <a:extLst>
              <a:ext uri="{FF2B5EF4-FFF2-40B4-BE49-F238E27FC236}">
                <a16:creationId xmlns:a16="http://schemas.microsoft.com/office/drawing/2014/main" id="{2733402A-D14F-6D48-A59D-329C3824DD2E}"/>
              </a:ext>
            </a:extLst>
          </p:cNvPr>
          <p:cNvSpPr>
            <a:spLocks noGrp="1"/>
          </p:cNvSpPr>
          <p:nvPr>
            <p:ph type="body" sz="quarter" idx="27" hasCustomPrompt="1"/>
          </p:nvPr>
        </p:nvSpPr>
        <p:spPr>
          <a:xfrm>
            <a:off x="1213862" y="3807945"/>
            <a:ext cx="4411704" cy="365077"/>
          </a:xfrm>
        </p:spPr>
        <p:txBody>
          <a:bodyPr lIns="0" rIns="0" rtlCol="0" anchor="t">
            <a:noAutofit/>
          </a:bodyPr>
          <a:lstStyle>
            <a:lvl1pPr marL="0" indent="0">
              <a:lnSpc>
                <a:spcPct val="100000"/>
              </a:lnSpc>
              <a:buNone/>
              <a:defRPr sz="1400">
                <a:solidFill>
                  <a:schemeClr val="tx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11" name="Espaço Reservado para Texto 2">
            <a:extLst>
              <a:ext uri="{FF2B5EF4-FFF2-40B4-BE49-F238E27FC236}">
                <a16:creationId xmlns:a16="http://schemas.microsoft.com/office/drawing/2014/main" id="{3886AD51-641D-6B44-B558-2B15E88D1BC5}"/>
              </a:ext>
            </a:extLst>
          </p:cNvPr>
          <p:cNvSpPr>
            <a:spLocks noGrp="1"/>
          </p:cNvSpPr>
          <p:nvPr>
            <p:ph type="body" idx="28"/>
          </p:nvPr>
        </p:nvSpPr>
        <p:spPr>
          <a:xfrm>
            <a:off x="1213862" y="3561087"/>
            <a:ext cx="4411705" cy="312380"/>
          </a:xfrm>
        </p:spPr>
        <p:txBody>
          <a:bodyPr lIns="0" rtlCol="0" anchor="b">
            <a:noAutofit/>
          </a:bodyPr>
          <a:lstStyle>
            <a:lvl1pPr marL="0" indent="0">
              <a:buNone/>
              <a:defRPr sz="1800" b="1" cap="all" baseline="0">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os estilos de texto Mestres</a:t>
            </a:r>
          </a:p>
        </p:txBody>
      </p:sp>
      <p:sp>
        <p:nvSpPr>
          <p:cNvPr id="112" name="Espaço Reservado para Texto 10">
            <a:extLst>
              <a:ext uri="{FF2B5EF4-FFF2-40B4-BE49-F238E27FC236}">
                <a16:creationId xmlns:a16="http://schemas.microsoft.com/office/drawing/2014/main" id="{C00297CA-1F0B-4C44-852F-CF6FEA9F9481}"/>
              </a:ext>
            </a:extLst>
          </p:cNvPr>
          <p:cNvSpPr>
            <a:spLocks noGrp="1"/>
          </p:cNvSpPr>
          <p:nvPr>
            <p:ph type="body" sz="quarter" idx="29" hasCustomPrompt="1"/>
          </p:nvPr>
        </p:nvSpPr>
        <p:spPr>
          <a:xfrm>
            <a:off x="1213862" y="5068709"/>
            <a:ext cx="4411704" cy="365077"/>
          </a:xfrm>
        </p:spPr>
        <p:txBody>
          <a:bodyPr lIns="0" rIns="0" rtlCol="0" anchor="t">
            <a:noAutofit/>
          </a:bodyPr>
          <a:lstStyle>
            <a:lvl1pPr marL="0" indent="0">
              <a:lnSpc>
                <a:spcPct val="100000"/>
              </a:lnSpc>
              <a:buNone/>
              <a:defRPr sz="1400">
                <a:solidFill>
                  <a:schemeClr val="tx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13" name="Espaço Reservado para Texto 2">
            <a:extLst>
              <a:ext uri="{FF2B5EF4-FFF2-40B4-BE49-F238E27FC236}">
                <a16:creationId xmlns:a16="http://schemas.microsoft.com/office/drawing/2014/main" id="{3F704107-F38D-E044-8226-ACDDEDEDC605}"/>
              </a:ext>
            </a:extLst>
          </p:cNvPr>
          <p:cNvSpPr>
            <a:spLocks noGrp="1"/>
          </p:cNvSpPr>
          <p:nvPr>
            <p:ph type="body" idx="30"/>
          </p:nvPr>
        </p:nvSpPr>
        <p:spPr>
          <a:xfrm>
            <a:off x="1213862" y="4821851"/>
            <a:ext cx="4411705" cy="312380"/>
          </a:xfrm>
        </p:spPr>
        <p:txBody>
          <a:bodyPr lIns="0" rtlCol="0" anchor="b">
            <a:noAutofit/>
          </a:bodyPr>
          <a:lstStyle>
            <a:lvl1pPr marL="0" indent="0">
              <a:buNone/>
              <a:defRPr sz="1800" b="1" cap="all" baseline="0">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os estilos de texto Mestres</a:t>
            </a:r>
          </a:p>
        </p:txBody>
      </p:sp>
      <p:sp>
        <p:nvSpPr>
          <p:cNvPr id="124" name="Espaço Reservado para Texto 10">
            <a:extLst>
              <a:ext uri="{FF2B5EF4-FFF2-40B4-BE49-F238E27FC236}">
                <a16:creationId xmlns:a16="http://schemas.microsoft.com/office/drawing/2014/main" id="{7A332327-16D9-9B48-8EAC-A4F377D5904D}"/>
              </a:ext>
            </a:extLst>
          </p:cNvPr>
          <p:cNvSpPr>
            <a:spLocks noGrp="1"/>
          </p:cNvSpPr>
          <p:nvPr>
            <p:ph type="body" sz="quarter" idx="33" hasCustomPrompt="1"/>
          </p:nvPr>
        </p:nvSpPr>
        <p:spPr>
          <a:xfrm>
            <a:off x="7358765" y="2574890"/>
            <a:ext cx="4411704" cy="365077"/>
          </a:xfrm>
        </p:spPr>
        <p:txBody>
          <a:bodyPr lIns="0" rIns="0" rtlCol="0" anchor="t">
            <a:noAutofit/>
          </a:bodyPr>
          <a:lstStyle>
            <a:lvl1pPr marL="0" indent="0">
              <a:lnSpc>
                <a:spcPct val="100000"/>
              </a:lnSpc>
              <a:buNone/>
              <a:defRPr sz="1400">
                <a:solidFill>
                  <a:schemeClr val="tx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25" name="Espaço Reservado para Texto 2">
            <a:extLst>
              <a:ext uri="{FF2B5EF4-FFF2-40B4-BE49-F238E27FC236}">
                <a16:creationId xmlns:a16="http://schemas.microsoft.com/office/drawing/2014/main" id="{8EB0263B-D418-C14A-A00B-092B5EB5C515}"/>
              </a:ext>
            </a:extLst>
          </p:cNvPr>
          <p:cNvSpPr>
            <a:spLocks noGrp="1"/>
          </p:cNvSpPr>
          <p:nvPr>
            <p:ph type="body" idx="34" hasCustomPrompt="1"/>
          </p:nvPr>
        </p:nvSpPr>
        <p:spPr>
          <a:xfrm>
            <a:off x="7358764" y="2328032"/>
            <a:ext cx="4411705" cy="312380"/>
          </a:xfrm>
        </p:spPr>
        <p:txBody>
          <a:bodyPr lIns="0" rtlCol="0" anchor="b">
            <a:noAutofit/>
          </a:bodyPr>
          <a:lstStyle>
            <a:lvl1pPr marL="0" indent="0">
              <a:buNone/>
              <a:defRPr sz="1800" b="1" cap="all" baseline="0">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126" name="Espaço Reservado para Texto 10">
            <a:extLst>
              <a:ext uri="{FF2B5EF4-FFF2-40B4-BE49-F238E27FC236}">
                <a16:creationId xmlns:a16="http://schemas.microsoft.com/office/drawing/2014/main" id="{53CC49A6-2AB5-664B-9A6C-56D70E1382D7}"/>
              </a:ext>
            </a:extLst>
          </p:cNvPr>
          <p:cNvSpPr>
            <a:spLocks noGrp="1"/>
          </p:cNvSpPr>
          <p:nvPr>
            <p:ph type="body" sz="quarter" idx="35" hasCustomPrompt="1"/>
          </p:nvPr>
        </p:nvSpPr>
        <p:spPr>
          <a:xfrm>
            <a:off x="7358765" y="3807945"/>
            <a:ext cx="4411704" cy="365077"/>
          </a:xfrm>
        </p:spPr>
        <p:txBody>
          <a:bodyPr lIns="0" rIns="0" rtlCol="0" anchor="t">
            <a:noAutofit/>
          </a:bodyPr>
          <a:lstStyle>
            <a:lvl1pPr marL="0" indent="0">
              <a:lnSpc>
                <a:spcPct val="100000"/>
              </a:lnSpc>
              <a:buNone/>
              <a:defRPr sz="1400">
                <a:solidFill>
                  <a:schemeClr val="tx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27" name="Espaço Reservado para Texto 2">
            <a:extLst>
              <a:ext uri="{FF2B5EF4-FFF2-40B4-BE49-F238E27FC236}">
                <a16:creationId xmlns:a16="http://schemas.microsoft.com/office/drawing/2014/main" id="{718CCABC-AF06-5241-8D13-EB2F4637D435}"/>
              </a:ext>
            </a:extLst>
          </p:cNvPr>
          <p:cNvSpPr>
            <a:spLocks noGrp="1"/>
          </p:cNvSpPr>
          <p:nvPr>
            <p:ph type="body" idx="36" hasCustomPrompt="1"/>
          </p:nvPr>
        </p:nvSpPr>
        <p:spPr>
          <a:xfrm>
            <a:off x="7358764" y="3561087"/>
            <a:ext cx="4411705" cy="312380"/>
          </a:xfrm>
        </p:spPr>
        <p:txBody>
          <a:bodyPr lIns="0" rtlCol="0" anchor="b">
            <a:noAutofit/>
          </a:bodyPr>
          <a:lstStyle>
            <a:lvl1pPr marL="0" indent="0">
              <a:buNone/>
              <a:defRPr sz="1800" b="1" cap="all" baseline="0">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128" name="Espaço Reservado para Texto 10">
            <a:extLst>
              <a:ext uri="{FF2B5EF4-FFF2-40B4-BE49-F238E27FC236}">
                <a16:creationId xmlns:a16="http://schemas.microsoft.com/office/drawing/2014/main" id="{5119242C-1FE8-C140-9349-8172F954E3CB}"/>
              </a:ext>
            </a:extLst>
          </p:cNvPr>
          <p:cNvSpPr>
            <a:spLocks noGrp="1"/>
          </p:cNvSpPr>
          <p:nvPr>
            <p:ph type="body" sz="quarter" idx="37" hasCustomPrompt="1"/>
          </p:nvPr>
        </p:nvSpPr>
        <p:spPr>
          <a:xfrm>
            <a:off x="7358765" y="5068709"/>
            <a:ext cx="4411704" cy="365077"/>
          </a:xfrm>
        </p:spPr>
        <p:txBody>
          <a:bodyPr lIns="0" rIns="0" rtlCol="0" anchor="t">
            <a:noAutofit/>
          </a:bodyPr>
          <a:lstStyle>
            <a:lvl1pPr marL="0" indent="0">
              <a:lnSpc>
                <a:spcPct val="100000"/>
              </a:lnSpc>
              <a:buNone/>
              <a:defRPr sz="1400">
                <a:solidFill>
                  <a:schemeClr val="tx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29" name="Espaço Reservado para Texto 2">
            <a:extLst>
              <a:ext uri="{FF2B5EF4-FFF2-40B4-BE49-F238E27FC236}">
                <a16:creationId xmlns:a16="http://schemas.microsoft.com/office/drawing/2014/main" id="{23F2AE0B-3E70-BB47-8FBC-FE66A5A297BD}"/>
              </a:ext>
            </a:extLst>
          </p:cNvPr>
          <p:cNvSpPr>
            <a:spLocks noGrp="1"/>
          </p:cNvSpPr>
          <p:nvPr>
            <p:ph type="body" idx="38" hasCustomPrompt="1"/>
          </p:nvPr>
        </p:nvSpPr>
        <p:spPr>
          <a:xfrm>
            <a:off x="7358764" y="4821851"/>
            <a:ext cx="4411705" cy="312380"/>
          </a:xfrm>
        </p:spPr>
        <p:txBody>
          <a:bodyPr lIns="0" rtlCol="0" anchor="b">
            <a:noAutofit/>
          </a:bodyPr>
          <a:lstStyle>
            <a:lvl1pPr marL="0" indent="0">
              <a:buNone/>
              <a:defRPr sz="1800" b="1" cap="all" baseline="0">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Tree>
    <p:extLst>
      <p:ext uri="{BB962C8B-B14F-4D97-AF65-F5344CB8AC3E}">
        <p14:creationId xmlns:p14="http://schemas.microsoft.com/office/powerpoint/2010/main" val="28440267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Overview_4">
    <p:spTree>
      <p:nvGrpSpPr>
        <p:cNvPr id="1" name=""/>
        <p:cNvGrpSpPr/>
        <p:nvPr/>
      </p:nvGrpSpPr>
      <p:grpSpPr>
        <a:xfrm>
          <a:off x="0" y="0"/>
          <a:ext cx="0" cy="0"/>
          <a:chOff x="0" y="0"/>
          <a:chExt cx="0" cy="0"/>
        </a:xfrm>
      </p:grpSpPr>
      <p:sp>
        <p:nvSpPr>
          <p:cNvPr id="40" name="Espaço Reservado para Imagem 5">
            <a:extLst>
              <a:ext uri="{FF2B5EF4-FFF2-40B4-BE49-F238E27FC236}">
                <a16:creationId xmlns:a16="http://schemas.microsoft.com/office/drawing/2014/main" id="{D2B2CC15-A5D6-7646-B184-255F86FB708E}"/>
              </a:ext>
            </a:extLst>
          </p:cNvPr>
          <p:cNvSpPr>
            <a:spLocks noGrp="1"/>
          </p:cNvSpPr>
          <p:nvPr>
            <p:ph type="pic" sz="quarter" idx="41"/>
          </p:nvPr>
        </p:nvSpPr>
        <p:spPr>
          <a:xfrm>
            <a:off x="0" y="0"/>
            <a:ext cx="12191999" cy="6858000"/>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096000" h="6858000">
                <a:moveTo>
                  <a:pt x="0" y="0"/>
                </a:moveTo>
                <a:lnTo>
                  <a:pt x="6096000" y="0"/>
                </a:lnTo>
                <a:lnTo>
                  <a:pt x="6096000" y="6858000"/>
                </a:lnTo>
                <a:lnTo>
                  <a:pt x="0" y="6858000"/>
                </a:lnTo>
                <a:close/>
              </a:path>
            </a:pathLst>
          </a:custGeom>
          <a:solidFill>
            <a:schemeClr val="accent4">
              <a:lumMod val="50000"/>
            </a:schemeClr>
          </a:solidFill>
        </p:spPr>
        <p:txBody>
          <a:bodyPr wrap="square" rtlCol="0" anchor="ctr">
            <a:noAutofit/>
          </a:bodyPr>
          <a:lstStyle>
            <a:lvl1pPr algn="ctr">
              <a:defRPr sz="1600">
                <a:solidFill>
                  <a:schemeClr val="bg1"/>
                </a:solidFill>
              </a:defRPr>
            </a:lvl1pPr>
          </a:lstStyle>
          <a:p>
            <a:pPr rtl="0"/>
            <a:r>
              <a:rPr lang="pt-BR" noProof="0"/>
              <a:t>Clique no ícone para adicionar uma imagem</a:t>
            </a:r>
          </a:p>
        </p:txBody>
      </p:sp>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a:xfrm>
            <a:off x="838200" y="6356350"/>
            <a:ext cx="2743200" cy="365125"/>
          </a:xfrm>
        </p:spPr>
        <p:txBody>
          <a:bodyPr rtlCol="0"/>
          <a:lstStyle>
            <a:lvl1pPr>
              <a:defRPr>
                <a:solidFill>
                  <a:schemeClr val="bg1"/>
                </a:solidFill>
              </a:defRPr>
            </a:lvl1pPr>
          </a:lstStyle>
          <a:p>
            <a:pPr rtl="0"/>
            <a:fld id="{283582CD-FE39-4813-9628-051E896A8B04}"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p:txBody>
          <a:bodyPr rtlCol="0"/>
          <a:lstStyle>
            <a:lvl1pPr>
              <a:defRPr>
                <a:solidFill>
                  <a:schemeClr val="bg1"/>
                </a:solidFill>
              </a:defRPr>
            </a:lvl1pPr>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rtlCol="0"/>
          <a:lstStyle>
            <a:lvl1pPr>
              <a:defRPr>
                <a:solidFill>
                  <a:schemeClr val="bg1"/>
                </a:solidFill>
              </a:defRPr>
            </a:lvl1pPr>
          </a:lstStyle>
          <a:p>
            <a:pPr rtl="0"/>
            <a:fld id="{31FEFF75-79D2-EE46-877B-299D1510E681}" type="slidenum">
              <a:rPr lang="pt-BR" noProof="0" smtClean="0"/>
              <a:pPr rtl="0"/>
              <a:t>‹nº›</a:t>
            </a:fld>
            <a:endParaRPr lang="pt-BR" noProof="0"/>
          </a:p>
        </p:txBody>
      </p:sp>
      <p:sp>
        <p:nvSpPr>
          <p:cNvPr id="7" name="Título 1">
            <a:extLst>
              <a:ext uri="{FF2B5EF4-FFF2-40B4-BE49-F238E27FC236}">
                <a16:creationId xmlns:a16="http://schemas.microsoft.com/office/drawing/2014/main" id="{9B04801C-3319-AC43-9484-8377A4F8F253}"/>
              </a:ext>
            </a:extLst>
          </p:cNvPr>
          <p:cNvSpPr>
            <a:spLocks noGrp="1"/>
          </p:cNvSpPr>
          <p:nvPr>
            <p:ph type="ctrTitle" hasCustomPrompt="1"/>
          </p:nvPr>
        </p:nvSpPr>
        <p:spPr>
          <a:xfrm>
            <a:off x="1648661" y="339645"/>
            <a:ext cx="10113030" cy="1002552"/>
          </a:xfrm>
        </p:spPr>
        <p:txBody>
          <a:bodyPr lIns="0" rIns="0" rtlCol="0" anchor="b">
            <a:noAutofit/>
          </a:bodyPr>
          <a:lstStyle>
            <a:lvl1pPr algn="l">
              <a:defRPr sz="4500" b="0" i="0" cap="all" baseline="0">
                <a:solidFill>
                  <a:schemeClr val="bg1"/>
                </a:solidFill>
                <a:latin typeface="Sagona ExtraLight" panose="02020303050505020204" pitchFamily="18" charset="0"/>
              </a:defRPr>
            </a:lvl1pPr>
          </a:lstStyle>
          <a:p>
            <a:pPr rtl="0"/>
            <a:r>
              <a:rPr lang="pt-BR" noProof="0"/>
              <a:t>INSIRA O TÍTULO AQUI</a:t>
            </a:r>
          </a:p>
        </p:txBody>
      </p:sp>
      <p:cxnSp>
        <p:nvCxnSpPr>
          <p:cNvPr id="13" name="Conector Reto 12">
            <a:extLst>
              <a:ext uri="{FF2B5EF4-FFF2-40B4-BE49-F238E27FC236}">
                <a16:creationId xmlns:a16="http://schemas.microsoft.com/office/drawing/2014/main" id="{B781E455-9E6F-1B48-A537-F86699963276}"/>
              </a:ext>
            </a:extLst>
          </p:cNvPr>
          <p:cNvCxnSpPr>
            <a:cxnSpLocks/>
          </p:cNvCxnSpPr>
          <p:nvPr userDrawn="1"/>
        </p:nvCxnSpPr>
        <p:spPr>
          <a:xfrm>
            <a:off x="392623" y="1342197"/>
            <a:ext cx="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 name="Espaço Reservado para Imagem 5">
            <a:extLst>
              <a:ext uri="{FF2B5EF4-FFF2-40B4-BE49-F238E27FC236}">
                <a16:creationId xmlns:a16="http://schemas.microsoft.com/office/drawing/2014/main" id="{7A07194D-FDC6-4941-AE99-5ED1F7F4C585}"/>
              </a:ext>
            </a:extLst>
          </p:cNvPr>
          <p:cNvSpPr>
            <a:spLocks noGrp="1"/>
          </p:cNvSpPr>
          <p:nvPr>
            <p:ph type="pic" sz="quarter" idx="13"/>
          </p:nvPr>
        </p:nvSpPr>
        <p:spPr>
          <a:xfrm>
            <a:off x="1730896" y="2366353"/>
            <a:ext cx="369944" cy="368788"/>
          </a:xfrm>
        </p:spPr>
        <p:txBody>
          <a:bodyPr rtlCol="0" anchor="ctr">
            <a:normAutofit/>
          </a:bodyPr>
          <a:lstStyle>
            <a:lvl1pPr marL="0" indent="0" algn="ctr">
              <a:buNone/>
              <a:defRPr sz="800">
                <a:solidFill>
                  <a:schemeClr val="bg1"/>
                </a:solidFill>
              </a:defRPr>
            </a:lvl1pPr>
          </a:lstStyle>
          <a:p>
            <a:pPr rtl="0"/>
            <a:r>
              <a:rPr lang="pt-BR" noProof="0"/>
              <a:t>Clique no ícone para adicionar uma imagem</a:t>
            </a:r>
          </a:p>
        </p:txBody>
      </p:sp>
      <p:sp>
        <p:nvSpPr>
          <p:cNvPr id="58" name="Espaço Reservado para Imagem 5">
            <a:extLst>
              <a:ext uri="{FF2B5EF4-FFF2-40B4-BE49-F238E27FC236}">
                <a16:creationId xmlns:a16="http://schemas.microsoft.com/office/drawing/2014/main" id="{B12F4613-2BD8-E54D-A2E0-8707A28A10A4}"/>
              </a:ext>
            </a:extLst>
          </p:cNvPr>
          <p:cNvSpPr>
            <a:spLocks noGrp="1"/>
          </p:cNvSpPr>
          <p:nvPr>
            <p:ph type="pic" sz="quarter" idx="14"/>
          </p:nvPr>
        </p:nvSpPr>
        <p:spPr>
          <a:xfrm>
            <a:off x="1730896" y="3592038"/>
            <a:ext cx="369944" cy="368788"/>
          </a:xfrm>
        </p:spPr>
        <p:txBody>
          <a:bodyPr rtlCol="0" anchor="ctr">
            <a:normAutofit/>
          </a:bodyPr>
          <a:lstStyle>
            <a:lvl1pPr marL="0" indent="0" algn="ctr">
              <a:buNone/>
              <a:defRPr sz="800">
                <a:solidFill>
                  <a:schemeClr val="bg1"/>
                </a:solidFill>
              </a:defRPr>
            </a:lvl1pPr>
          </a:lstStyle>
          <a:p>
            <a:pPr rtl="0"/>
            <a:r>
              <a:rPr lang="pt-BR" noProof="0"/>
              <a:t>Clique no ícone para adicionar uma imagem</a:t>
            </a:r>
          </a:p>
        </p:txBody>
      </p:sp>
      <p:sp>
        <p:nvSpPr>
          <p:cNvPr id="62" name="Espaço Reservado para Imagem 5">
            <a:extLst>
              <a:ext uri="{FF2B5EF4-FFF2-40B4-BE49-F238E27FC236}">
                <a16:creationId xmlns:a16="http://schemas.microsoft.com/office/drawing/2014/main" id="{1A844DD7-EE1E-F04F-91C7-38039BFF2046}"/>
              </a:ext>
            </a:extLst>
          </p:cNvPr>
          <p:cNvSpPr>
            <a:spLocks noGrp="1"/>
          </p:cNvSpPr>
          <p:nvPr>
            <p:ph type="pic" sz="quarter" idx="15"/>
          </p:nvPr>
        </p:nvSpPr>
        <p:spPr>
          <a:xfrm>
            <a:off x="1730896" y="4856634"/>
            <a:ext cx="369944" cy="368788"/>
          </a:xfrm>
        </p:spPr>
        <p:txBody>
          <a:bodyPr rtlCol="0" anchor="ctr">
            <a:normAutofit/>
          </a:bodyPr>
          <a:lstStyle>
            <a:lvl1pPr marL="0" indent="0" algn="ctr">
              <a:buNone/>
              <a:defRPr sz="800">
                <a:solidFill>
                  <a:schemeClr val="bg1"/>
                </a:solidFill>
              </a:defRPr>
            </a:lvl1pPr>
          </a:lstStyle>
          <a:p>
            <a:pPr rtl="0"/>
            <a:r>
              <a:rPr lang="pt-BR" noProof="0"/>
              <a:t>Clique no ícone para adicionar uma imagem</a:t>
            </a:r>
          </a:p>
        </p:txBody>
      </p:sp>
      <p:sp>
        <p:nvSpPr>
          <p:cNvPr id="99" name="Espaço Reservado para Imagem 5">
            <a:extLst>
              <a:ext uri="{FF2B5EF4-FFF2-40B4-BE49-F238E27FC236}">
                <a16:creationId xmlns:a16="http://schemas.microsoft.com/office/drawing/2014/main" id="{26670858-0422-9546-B0BD-9B2D594140BA}"/>
              </a:ext>
            </a:extLst>
          </p:cNvPr>
          <p:cNvSpPr>
            <a:spLocks noGrp="1"/>
          </p:cNvSpPr>
          <p:nvPr>
            <p:ph type="pic" sz="quarter" idx="21"/>
          </p:nvPr>
        </p:nvSpPr>
        <p:spPr>
          <a:xfrm>
            <a:off x="6949266" y="2366353"/>
            <a:ext cx="369944" cy="368788"/>
          </a:xfrm>
        </p:spPr>
        <p:txBody>
          <a:bodyPr rtlCol="0" anchor="ctr">
            <a:normAutofit/>
          </a:bodyPr>
          <a:lstStyle>
            <a:lvl1pPr marL="0" indent="0" algn="ctr">
              <a:buNone/>
              <a:defRPr sz="800">
                <a:solidFill>
                  <a:schemeClr val="bg1"/>
                </a:solidFill>
              </a:defRPr>
            </a:lvl1pPr>
          </a:lstStyle>
          <a:p>
            <a:pPr rtl="0"/>
            <a:r>
              <a:rPr lang="pt-BR" noProof="0"/>
              <a:t>Clique no ícone para adicionar uma imagem</a:t>
            </a:r>
          </a:p>
        </p:txBody>
      </p:sp>
      <p:sp>
        <p:nvSpPr>
          <p:cNvPr id="101" name="Espaço Reservado para Imagem 5">
            <a:extLst>
              <a:ext uri="{FF2B5EF4-FFF2-40B4-BE49-F238E27FC236}">
                <a16:creationId xmlns:a16="http://schemas.microsoft.com/office/drawing/2014/main" id="{72578CBB-F47F-C740-982B-BA1719663CCD}"/>
              </a:ext>
            </a:extLst>
          </p:cNvPr>
          <p:cNvSpPr>
            <a:spLocks noGrp="1"/>
          </p:cNvSpPr>
          <p:nvPr>
            <p:ph type="pic" sz="quarter" idx="22"/>
          </p:nvPr>
        </p:nvSpPr>
        <p:spPr>
          <a:xfrm>
            <a:off x="6949266" y="3592038"/>
            <a:ext cx="369944" cy="368788"/>
          </a:xfrm>
        </p:spPr>
        <p:txBody>
          <a:bodyPr rtlCol="0" anchor="ctr">
            <a:normAutofit/>
          </a:bodyPr>
          <a:lstStyle>
            <a:lvl1pPr marL="0" indent="0" algn="ctr">
              <a:buNone/>
              <a:defRPr sz="800">
                <a:solidFill>
                  <a:schemeClr val="bg1"/>
                </a:solidFill>
              </a:defRPr>
            </a:lvl1pPr>
          </a:lstStyle>
          <a:p>
            <a:pPr rtl="0"/>
            <a:r>
              <a:rPr lang="pt-BR" noProof="0"/>
              <a:t>Clique no ícone para adicionar uma imagem</a:t>
            </a:r>
          </a:p>
        </p:txBody>
      </p:sp>
      <p:sp>
        <p:nvSpPr>
          <p:cNvPr id="103" name="Espaço Reservado para Imagem 5">
            <a:extLst>
              <a:ext uri="{FF2B5EF4-FFF2-40B4-BE49-F238E27FC236}">
                <a16:creationId xmlns:a16="http://schemas.microsoft.com/office/drawing/2014/main" id="{32A1D8CC-0021-A243-9775-CF930D41B94D}"/>
              </a:ext>
            </a:extLst>
          </p:cNvPr>
          <p:cNvSpPr>
            <a:spLocks noGrp="1"/>
          </p:cNvSpPr>
          <p:nvPr>
            <p:ph type="pic" sz="quarter" idx="23"/>
          </p:nvPr>
        </p:nvSpPr>
        <p:spPr>
          <a:xfrm>
            <a:off x="6949266" y="4856634"/>
            <a:ext cx="369944" cy="368788"/>
          </a:xfrm>
        </p:spPr>
        <p:txBody>
          <a:bodyPr rtlCol="0" anchor="ctr">
            <a:normAutofit/>
          </a:bodyPr>
          <a:lstStyle>
            <a:lvl1pPr marL="0" indent="0" algn="ctr">
              <a:buNone/>
              <a:defRPr sz="800">
                <a:solidFill>
                  <a:schemeClr val="bg1"/>
                </a:solidFill>
              </a:defRPr>
            </a:lvl1pPr>
          </a:lstStyle>
          <a:p>
            <a:pPr rtl="0"/>
            <a:r>
              <a:rPr lang="pt-BR" noProof="0"/>
              <a:t>Clique no ícone para adicionar uma imagem</a:t>
            </a:r>
          </a:p>
        </p:txBody>
      </p:sp>
      <p:sp>
        <p:nvSpPr>
          <p:cNvPr id="107" name="Espaço Reservado para Texto 10">
            <a:extLst>
              <a:ext uri="{FF2B5EF4-FFF2-40B4-BE49-F238E27FC236}">
                <a16:creationId xmlns:a16="http://schemas.microsoft.com/office/drawing/2014/main" id="{8867B6C6-0A29-A04E-BAE5-B9060225E124}"/>
              </a:ext>
            </a:extLst>
          </p:cNvPr>
          <p:cNvSpPr>
            <a:spLocks noGrp="1"/>
          </p:cNvSpPr>
          <p:nvPr>
            <p:ph type="body" sz="quarter" idx="25" hasCustomPrompt="1"/>
          </p:nvPr>
        </p:nvSpPr>
        <p:spPr>
          <a:xfrm>
            <a:off x="2488785" y="2512451"/>
            <a:ext cx="3995035" cy="426685"/>
          </a:xfrm>
        </p:spPr>
        <p:txBody>
          <a:bodyPr lIns="0" rIns="0" rtlCol="0" anchor="t">
            <a:noAutofit/>
          </a:bodyPr>
          <a:lstStyle>
            <a:lvl1pPr marL="0" indent="0">
              <a:lnSpc>
                <a:spcPct val="100000"/>
              </a:lnSpc>
              <a:buNone/>
              <a:defRPr sz="1400">
                <a:solidFill>
                  <a:schemeClr val="bg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09" name="Espaço Reservado para Texto 2">
            <a:extLst>
              <a:ext uri="{FF2B5EF4-FFF2-40B4-BE49-F238E27FC236}">
                <a16:creationId xmlns:a16="http://schemas.microsoft.com/office/drawing/2014/main" id="{9DF49D7C-2E08-9348-9C2B-0496EF9612DF}"/>
              </a:ext>
            </a:extLst>
          </p:cNvPr>
          <p:cNvSpPr>
            <a:spLocks noGrp="1"/>
          </p:cNvSpPr>
          <p:nvPr>
            <p:ph type="body" idx="26" hasCustomPrompt="1"/>
          </p:nvPr>
        </p:nvSpPr>
        <p:spPr>
          <a:xfrm>
            <a:off x="2488784" y="2265592"/>
            <a:ext cx="3995036" cy="365095"/>
          </a:xfrm>
        </p:spPr>
        <p:txBody>
          <a:bodyPr lIns="0" rtlCol="0" anchor="b">
            <a:noAutofit/>
          </a:bodyPr>
          <a:lstStyle>
            <a:lvl1pPr marL="0" indent="0">
              <a:buNone/>
              <a:defRPr sz="1800" b="1" cap="all" baseline="0">
                <a:solidFill>
                  <a:schemeClr val="bg1"/>
                </a:solidFill>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110" name="Espaço Reservado para Texto 10">
            <a:extLst>
              <a:ext uri="{FF2B5EF4-FFF2-40B4-BE49-F238E27FC236}">
                <a16:creationId xmlns:a16="http://schemas.microsoft.com/office/drawing/2014/main" id="{2733402A-D14F-6D48-A59D-329C3824DD2E}"/>
              </a:ext>
            </a:extLst>
          </p:cNvPr>
          <p:cNvSpPr>
            <a:spLocks noGrp="1"/>
          </p:cNvSpPr>
          <p:nvPr>
            <p:ph type="body" sz="quarter" idx="27" hasCustomPrompt="1"/>
          </p:nvPr>
        </p:nvSpPr>
        <p:spPr>
          <a:xfrm>
            <a:off x="2488785" y="3745506"/>
            <a:ext cx="3995035" cy="426685"/>
          </a:xfrm>
        </p:spPr>
        <p:txBody>
          <a:bodyPr lIns="0" rIns="0" rtlCol="0" anchor="t">
            <a:noAutofit/>
          </a:bodyPr>
          <a:lstStyle>
            <a:lvl1pPr marL="0" indent="0">
              <a:lnSpc>
                <a:spcPct val="100000"/>
              </a:lnSpc>
              <a:buNone/>
              <a:defRPr sz="1400">
                <a:solidFill>
                  <a:schemeClr val="bg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11" name="Espaço Reservado para Texto 2">
            <a:extLst>
              <a:ext uri="{FF2B5EF4-FFF2-40B4-BE49-F238E27FC236}">
                <a16:creationId xmlns:a16="http://schemas.microsoft.com/office/drawing/2014/main" id="{3886AD51-641D-6B44-B558-2B15E88D1BC5}"/>
              </a:ext>
            </a:extLst>
          </p:cNvPr>
          <p:cNvSpPr>
            <a:spLocks noGrp="1"/>
          </p:cNvSpPr>
          <p:nvPr>
            <p:ph type="body" idx="28"/>
          </p:nvPr>
        </p:nvSpPr>
        <p:spPr>
          <a:xfrm>
            <a:off x="2488784" y="3498647"/>
            <a:ext cx="3995036" cy="365095"/>
          </a:xfrm>
        </p:spPr>
        <p:txBody>
          <a:bodyPr lIns="0" rtlCol="0" anchor="b">
            <a:noAutofit/>
          </a:bodyPr>
          <a:lstStyle>
            <a:lvl1pPr marL="0" indent="0">
              <a:buNone/>
              <a:defRPr sz="1800" b="1" cap="all" baseline="0">
                <a:solidFill>
                  <a:schemeClr val="bg1"/>
                </a:solidFill>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os estilos de texto Mestres</a:t>
            </a:r>
          </a:p>
        </p:txBody>
      </p:sp>
      <p:sp>
        <p:nvSpPr>
          <p:cNvPr id="112" name="Espaço Reservado para Texto 10">
            <a:extLst>
              <a:ext uri="{FF2B5EF4-FFF2-40B4-BE49-F238E27FC236}">
                <a16:creationId xmlns:a16="http://schemas.microsoft.com/office/drawing/2014/main" id="{C00297CA-1F0B-4C44-852F-CF6FEA9F9481}"/>
              </a:ext>
            </a:extLst>
          </p:cNvPr>
          <p:cNvSpPr>
            <a:spLocks noGrp="1"/>
          </p:cNvSpPr>
          <p:nvPr>
            <p:ph type="body" sz="quarter" idx="29" hasCustomPrompt="1"/>
          </p:nvPr>
        </p:nvSpPr>
        <p:spPr>
          <a:xfrm>
            <a:off x="2488785" y="5006270"/>
            <a:ext cx="3995035" cy="426685"/>
          </a:xfrm>
        </p:spPr>
        <p:txBody>
          <a:bodyPr lIns="0" rIns="0" rtlCol="0" anchor="t">
            <a:noAutofit/>
          </a:bodyPr>
          <a:lstStyle>
            <a:lvl1pPr marL="0" indent="0">
              <a:lnSpc>
                <a:spcPct val="100000"/>
              </a:lnSpc>
              <a:buNone/>
              <a:defRPr sz="1400">
                <a:solidFill>
                  <a:schemeClr val="bg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13" name="Espaço Reservado para Texto 2">
            <a:extLst>
              <a:ext uri="{FF2B5EF4-FFF2-40B4-BE49-F238E27FC236}">
                <a16:creationId xmlns:a16="http://schemas.microsoft.com/office/drawing/2014/main" id="{3F704107-F38D-E044-8226-ACDDEDEDC605}"/>
              </a:ext>
            </a:extLst>
          </p:cNvPr>
          <p:cNvSpPr>
            <a:spLocks noGrp="1"/>
          </p:cNvSpPr>
          <p:nvPr>
            <p:ph type="body" idx="30"/>
          </p:nvPr>
        </p:nvSpPr>
        <p:spPr>
          <a:xfrm>
            <a:off x="2488784" y="4759411"/>
            <a:ext cx="3995036" cy="365095"/>
          </a:xfrm>
        </p:spPr>
        <p:txBody>
          <a:bodyPr lIns="0" rtlCol="0" anchor="b">
            <a:noAutofit/>
          </a:bodyPr>
          <a:lstStyle>
            <a:lvl1pPr marL="0" indent="0">
              <a:buNone/>
              <a:defRPr sz="1800" b="1" cap="all" baseline="0">
                <a:solidFill>
                  <a:schemeClr val="bg1"/>
                </a:solidFill>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os estilos de texto Mestres</a:t>
            </a:r>
          </a:p>
        </p:txBody>
      </p:sp>
      <p:sp>
        <p:nvSpPr>
          <p:cNvPr id="124" name="Espaço Reservado para Texto 10">
            <a:extLst>
              <a:ext uri="{FF2B5EF4-FFF2-40B4-BE49-F238E27FC236}">
                <a16:creationId xmlns:a16="http://schemas.microsoft.com/office/drawing/2014/main" id="{7A332327-16D9-9B48-8EAC-A4F377D5904D}"/>
              </a:ext>
            </a:extLst>
          </p:cNvPr>
          <p:cNvSpPr>
            <a:spLocks noGrp="1"/>
          </p:cNvSpPr>
          <p:nvPr>
            <p:ph type="body" sz="quarter" idx="33" hasCustomPrompt="1"/>
          </p:nvPr>
        </p:nvSpPr>
        <p:spPr>
          <a:xfrm>
            <a:off x="7766655" y="2512451"/>
            <a:ext cx="3995035" cy="426685"/>
          </a:xfrm>
        </p:spPr>
        <p:txBody>
          <a:bodyPr lIns="0" rIns="0" rtlCol="0" anchor="t">
            <a:noAutofit/>
          </a:bodyPr>
          <a:lstStyle>
            <a:lvl1pPr marL="0" indent="0">
              <a:lnSpc>
                <a:spcPct val="100000"/>
              </a:lnSpc>
              <a:buNone/>
              <a:defRPr sz="1400">
                <a:solidFill>
                  <a:schemeClr val="bg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25" name="Espaço Reservado para Texto 2">
            <a:extLst>
              <a:ext uri="{FF2B5EF4-FFF2-40B4-BE49-F238E27FC236}">
                <a16:creationId xmlns:a16="http://schemas.microsoft.com/office/drawing/2014/main" id="{8EB0263B-D418-C14A-A00B-092B5EB5C515}"/>
              </a:ext>
            </a:extLst>
          </p:cNvPr>
          <p:cNvSpPr>
            <a:spLocks noGrp="1"/>
          </p:cNvSpPr>
          <p:nvPr>
            <p:ph type="body" idx="34" hasCustomPrompt="1"/>
          </p:nvPr>
        </p:nvSpPr>
        <p:spPr>
          <a:xfrm>
            <a:off x="7766655" y="2265592"/>
            <a:ext cx="3995036" cy="365095"/>
          </a:xfrm>
        </p:spPr>
        <p:txBody>
          <a:bodyPr lIns="0" rtlCol="0" anchor="b">
            <a:noAutofit/>
          </a:bodyPr>
          <a:lstStyle>
            <a:lvl1pPr marL="0" indent="0">
              <a:buNone/>
              <a:defRPr sz="1800" b="1" cap="all" baseline="0">
                <a:solidFill>
                  <a:schemeClr val="bg1"/>
                </a:solidFill>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126" name="Espaço Reservado para Texto 10">
            <a:extLst>
              <a:ext uri="{FF2B5EF4-FFF2-40B4-BE49-F238E27FC236}">
                <a16:creationId xmlns:a16="http://schemas.microsoft.com/office/drawing/2014/main" id="{53CC49A6-2AB5-664B-9A6C-56D70E1382D7}"/>
              </a:ext>
            </a:extLst>
          </p:cNvPr>
          <p:cNvSpPr>
            <a:spLocks noGrp="1"/>
          </p:cNvSpPr>
          <p:nvPr>
            <p:ph type="body" sz="quarter" idx="35" hasCustomPrompt="1"/>
          </p:nvPr>
        </p:nvSpPr>
        <p:spPr>
          <a:xfrm>
            <a:off x="7766655" y="3745506"/>
            <a:ext cx="3995035" cy="426685"/>
          </a:xfrm>
        </p:spPr>
        <p:txBody>
          <a:bodyPr lIns="0" rIns="0" rtlCol="0" anchor="t">
            <a:noAutofit/>
          </a:bodyPr>
          <a:lstStyle>
            <a:lvl1pPr marL="0" indent="0">
              <a:lnSpc>
                <a:spcPct val="100000"/>
              </a:lnSpc>
              <a:buNone/>
              <a:defRPr sz="1400">
                <a:solidFill>
                  <a:schemeClr val="bg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27" name="Espaço Reservado para Texto 2">
            <a:extLst>
              <a:ext uri="{FF2B5EF4-FFF2-40B4-BE49-F238E27FC236}">
                <a16:creationId xmlns:a16="http://schemas.microsoft.com/office/drawing/2014/main" id="{718CCABC-AF06-5241-8D13-EB2F4637D435}"/>
              </a:ext>
            </a:extLst>
          </p:cNvPr>
          <p:cNvSpPr>
            <a:spLocks noGrp="1"/>
          </p:cNvSpPr>
          <p:nvPr>
            <p:ph type="body" idx="36" hasCustomPrompt="1"/>
          </p:nvPr>
        </p:nvSpPr>
        <p:spPr>
          <a:xfrm>
            <a:off x="7766655" y="3498647"/>
            <a:ext cx="3995036" cy="365095"/>
          </a:xfrm>
        </p:spPr>
        <p:txBody>
          <a:bodyPr lIns="0" rtlCol="0" anchor="b">
            <a:noAutofit/>
          </a:bodyPr>
          <a:lstStyle>
            <a:lvl1pPr marL="0" indent="0">
              <a:buNone/>
              <a:defRPr sz="1800" b="1" cap="all" baseline="0">
                <a:solidFill>
                  <a:schemeClr val="bg1"/>
                </a:solidFill>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128" name="Espaço Reservado para Texto 10">
            <a:extLst>
              <a:ext uri="{FF2B5EF4-FFF2-40B4-BE49-F238E27FC236}">
                <a16:creationId xmlns:a16="http://schemas.microsoft.com/office/drawing/2014/main" id="{5119242C-1FE8-C140-9349-8172F954E3CB}"/>
              </a:ext>
            </a:extLst>
          </p:cNvPr>
          <p:cNvSpPr>
            <a:spLocks noGrp="1"/>
          </p:cNvSpPr>
          <p:nvPr>
            <p:ph type="body" sz="quarter" idx="37" hasCustomPrompt="1"/>
          </p:nvPr>
        </p:nvSpPr>
        <p:spPr>
          <a:xfrm>
            <a:off x="7766655" y="5006270"/>
            <a:ext cx="3995035" cy="426685"/>
          </a:xfrm>
        </p:spPr>
        <p:txBody>
          <a:bodyPr lIns="0" rIns="0" rtlCol="0" anchor="t">
            <a:noAutofit/>
          </a:bodyPr>
          <a:lstStyle>
            <a:lvl1pPr marL="0" indent="0">
              <a:lnSpc>
                <a:spcPct val="100000"/>
              </a:lnSpc>
              <a:buNone/>
              <a:defRPr sz="1400">
                <a:solidFill>
                  <a:schemeClr val="bg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29" name="Espaço Reservado para Texto 2">
            <a:extLst>
              <a:ext uri="{FF2B5EF4-FFF2-40B4-BE49-F238E27FC236}">
                <a16:creationId xmlns:a16="http://schemas.microsoft.com/office/drawing/2014/main" id="{23F2AE0B-3E70-BB47-8FBC-FE66A5A297BD}"/>
              </a:ext>
            </a:extLst>
          </p:cNvPr>
          <p:cNvSpPr>
            <a:spLocks noGrp="1"/>
          </p:cNvSpPr>
          <p:nvPr>
            <p:ph type="body" idx="38" hasCustomPrompt="1"/>
          </p:nvPr>
        </p:nvSpPr>
        <p:spPr>
          <a:xfrm>
            <a:off x="7766655" y="4759411"/>
            <a:ext cx="3995036" cy="365095"/>
          </a:xfrm>
        </p:spPr>
        <p:txBody>
          <a:bodyPr lIns="0" rtlCol="0" anchor="b">
            <a:noAutofit/>
          </a:bodyPr>
          <a:lstStyle>
            <a:lvl1pPr marL="0" indent="0">
              <a:buNone/>
              <a:defRPr sz="1800" b="1" cap="all" baseline="0">
                <a:solidFill>
                  <a:schemeClr val="bg1"/>
                </a:solidFill>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cxnSp>
        <p:nvCxnSpPr>
          <p:cNvPr id="41" name="Conector Reto 40">
            <a:extLst>
              <a:ext uri="{FF2B5EF4-FFF2-40B4-BE49-F238E27FC236}">
                <a16:creationId xmlns:a16="http://schemas.microsoft.com/office/drawing/2014/main" id="{2D604C81-B013-4641-9B16-5E9ECBD30CBA}"/>
              </a:ext>
            </a:extLst>
          </p:cNvPr>
          <p:cNvCxnSpPr>
            <a:cxnSpLocks/>
          </p:cNvCxnSpPr>
          <p:nvPr userDrawn="1"/>
        </p:nvCxnSpPr>
        <p:spPr>
          <a:xfrm>
            <a:off x="1134319" y="0"/>
            <a:ext cx="0" cy="685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116817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Overview_5">
    <p:spTree>
      <p:nvGrpSpPr>
        <p:cNvPr id="1" name=""/>
        <p:cNvGrpSpPr/>
        <p:nvPr/>
      </p:nvGrpSpPr>
      <p:grpSpPr>
        <a:xfrm>
          <a:off x="0" y="0"/>
          <a:ext cx="0" cy="0"/>
          <a:chOff x="0" y="0"/>
          <a:chExt cx="0" cy="0"/>
        </a:xfrm>
      </p:grpSpPr>
      <p:sp>
        <p:nvSpPr>
          <p:cNvPr id="40" name="Espaço Reservado para Imagem 5">
            <a:extLst>
              <a:ext uri="{FF2B5EF4-FFF2-40B4-BE49-F238E27FC236}">
                <a16:creationId xmlns:a16="http://schemas.microsoft.com/office/drawing/2014/main" id="{C76CA39F-4826-EC4A-B911-A0B38E489269}"/>
              </a:ext>
            </a:extLst>
          </p:cNvPr>
          <p:cNvSpPr>
            <a:spLocks noGrp="1"/>
          </p:cNvSpPr>
          <p:nvPr>
            <p:ph type="pic" sz="quarter" idx="41"/>
          </p:nvPr>
        </p:nvSpPr>
        <p:spPr>
          <a:xfrm>
            <a:off x="0" y="0"/>
            <a:ext cx="12191999" cy="6858000"/>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096000" h="6858000">
                <a:moveTo>
                  <a:pt x="0" y="0"/>
                </a:moveTo>
                <a:lnTo>
                  <a:pt x="6096000" y="0"/>
                </a:lnTo>
                <a:lnTo>
                  <a:pt x="6096000" y="6858000"/>
                </a:lnTo>
                <a:lnTo>
                  <a:pt x="0" y="6858000"/>
                </a:lnTo>
                <a:close/>
              </a:path>
            </a:pathLst>
          </a:custGeom>
          <a:solidFill>
            <a:schemeClr val="accent4">
              <a:lumMod val="50000"/>
            </a:schemeClr>
          </a:solidFill>
        </p:spPr>
        <p:txBody>
          <a:bodyPr wrap="square" rtlCol="0" anchor="ctr">
            <a:noAutofit/>
          </a:bodyPr>
          <a:lstStyle>
            <a:lvl1pPr algn="ctr">
              <a:defRPr sz="1600">
                <a:solidFill>
                  <a:schemeClr val="bg1"/>
                </a:solidFill>
              </a:defRPr>
            </a:lvl1pPr>
          </a:lstStyle>
          <a:p>
            <a:pPr rtl="0"/>
            <a:r>
              <a:rPr lang="pt-BR" noProof="0"/>
              <a:t>Clique no ícone para adicionar uma imagem</a:t>
            </a:r>
          </a:p>
        </p:txBody>
      </p:sp>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a:xfrm>
            <a:off x="838200" y="6356350"/>
            <a:ext cx="2743200" cy="365125"/>
          </a:xfrm>
        </p:spPr>
        <p:txBody>
          <a:bodyPr rtlCol="0"/>
          <a:lstStyle>
            <a:lvl1pPr>
              <a:defRPr>
                <a:solidFill>
                  <a:schemeClr val="bg1"/>
                </a:solidFill>
              </a:defRPr>
            </a:lvl1pPr>
          </a:lstStyle>
          <a:p>
            <a:pPr rtl="0"/>
            <a:fld id="{310CB8E8-B423-4313-909F-9E2DD8ECCE27}"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a:xfrm>
            <a:off x="4038600" y="6356350"/>
            <a:ext cx="4114800" cy="365125"/>
          </a:xfrm>
        </p:spPr>
        <p:txBody>
          <a:bodyPr rtlCol="0"/>
          <a:lstStyle>
            <a:lvl1pPr>
              <a:defRPr>
                <a:solidFill>
                  <a:schemeClr val="bg1"/>
                </a:solidFill>
              </a:defRPr>
            </a:lvl1pPr>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a:xfrm>
            <a:off x="8610600" y="6356350"/>
            <a:ext cx="2743200" cy="365125"/>
          </a:xfrm>
        </p:spPr>
        <p:txBody>
          <a:bodyPr rtlCol="0"/>
          <a:lstStyle>
            <a:lvl1pPr>
              <a:defRPr>
                <a:solidFill>
                  <a:schemeClr val="bg1"/>
                </a:solidFill>
              </a:defRPr>
            </a:lvl1pPr>
          </a:lstStyle>
          <a:p>
            <a:pPr rtl="0"/>
            <a:fld id="{31FEFF75-79D2-EE46-877B-299D1510E681}" type="slidenum">
              <a:rPr lang="pt-BR" noProof="0" smtClean="0"/>
              <a:pPr rtl="0"/>
              <a:t>‹nº›</a:t>
            </a:fld>
            <a:endParaRPr lang="pt-BR" noProof="0"/>
          </a:p>
        </p:txBody>
      </p:sp>
      <p:sp>
        <p:nvSpPr>
          <p:cNvPr id="7" name="Título 1">
            <a:extLst>
              <a:ext uri="{FF2B5EF4-FFF2-40B4-BE49-F238E27FC236}">
                <a16:creationId xmlns:a16="http://schemas.microsoft.com/office/drawing/2014/main" id="{9B04801C-3319-AC43-9484-8377A4F8F253}"/>
              </a:ext>
            </a:extLst>
          </p:cNvPr>
          <p:cNvSpPr>
            <a:spLocks noGrp="1"/>
          </p:cNvSpPr>
          <p:nvPr>
            <p:ph type="ctrTitle" hasCustomPrompt="1"/>
          </p:nvPr>
        </p:nvSpPr>
        <p:spPr>
          <a:xfrm>
            <a:off x="392623" y="339645"/>
            <a:ext cx="11369068" cy="1002552"/>
          </a:xfrm>
        </p:spPr>
        <p:txBody>
          <a:bodyPr lIns="0" rIns="0" rtlCol="0" anchor="b">
            <a:noAutofit/>
          </a:bodyPr>
          <a:lstStyle>
            <a:lvl1pPr algn="l">
              <a:defRPr sz="4500" b="0" i="0" cap="all" baseline="0">
                <a:solidFill>
                  <a:schemeClr val="bg1"/>
                </a:solidFill>
                <a:latin typeface="Sagona ExtraLight" panose="02020303050505020204" pitchFamily="18" charset="0"/>
              </a:defRPr>
            </a:lvl1pPr>
          </a:lstStyle>
          <a:p>
            <a:pPr rtl="0"/>
            <a:r>
              <a:rPr lang="pt-BR" noProof="0"/>
              <a:t>INSIRA O TÍTULO AQUI</a:t>
            </a:r>
          </a:p>
        </p:txBody>
      </p:sp>
      <p:cxnSp>
        <p:nvCxnSpPr>
          <p:cNvPr id="13" name="Conector Reto 12">
            <a:extLst>
              <a:ext uri="{FF2B5EF4-FFF2-40B4-BE49-F238E27FC236}">
                <a16:creationId xmlns:a16="http://schemas.microsoft.com/office/drawing/2014/main" id="{B781E455-9E6F-1B48-A537-F86699963276}"/>
              </a:ext>
            </a:extLst>
          </p:cNvPr>
          <p:cNvCxnSpPr>
            <a:cxnSpLocks/>
          </p:cNvCxnSpPr>
          <p:nvPr userDrawn="1"/>
        </p:nvCxnSpPr>
        <p:spPr>
          <a:xfrm>
            <a:off x="392623" y="1974810"/>
            <a:ext cx="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5" name="Conector Reto 14">
            <a:extLst>
              <a:ext uri="{FF2B5EF4-FFF2-40B4-BE49-F238E27FC236}">
                <a16:creationId xmlns:a16="http://schemas.microsoft.com/office/drawing/2014/main" id="{8CF93E56-30EE-384E-9A8A-090C645582DB}"/>
              </a:ext>
            </a:extLst>
          </p:cNvPr>
          <p:cNvCxnSpPr>
            <a:cxnSpLocks/>
          </p:cNvCxnSpPr>
          <p:nvPr userDrawn="1"/>
        </p:nvCxnSpPr>
        <p:spPr>
          <a:xfrm>
            <a:off x="392623" y="2038081"/>
            <a:ext cx="11369068"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 name="Espaço Reservado para Imagem 5">
            <a:extLst>
              <a:ext uri="{FF2B5EF4-FFF2-40B4-BE49-F238E27FC236}">
                <a16:creationId xmlns:a16="http://schemas.microsoft.com/office/drawing/2014/main" id="{7A07194D-FDC6-4941-AE99-5ED1F7F4C585}"/>
              </a:ext>
            </a:extLst>
          </p:cNvPr>
          <p:cNvSpPr>
            <a:spLocks noGrp="1"/>
          </p:cNvSpPr>
          <p:nvPr>
            <p:ph type="pic" sz="quarter" idx="13"/>
          </p:nvPr>
        </p:nvSpPr>
        <p:spPr>
          <a:xfrm>
            <a:off x="464683" y="2215464"/>
            <a:ext cx="369944" cy="368788"/>
          </a:xfrm>
        </p:spPr>
        <p:txBody>
          <a:bodyPr rtlCol="0" anchor="ctr">
            <a:normAutofit/>
          </a:bodyPr>
          <a:lstStyle>
            <a:lvl1pPr marL="0" indent="0" algn="ctr">
              <a:buNone/>
              <a:defRPr sz="800">
                <a:solidFill>
                  <a:schemeClr val="bg1"/>
                </a:solidFill>
              </a:defRPr>
            </a:lvl1pPr>
          </a:lstStyle>
          <a:p>
            <a:pPr rtl="0"/>
            <a:r>
              <a:rPr lang="pt-BR" noProof="0"/>
              <a:t>Clique no ícone para adicionar uma imagem</a:t>
            </a:r>
          </a:p>
        </p:txBody>
      </p:sp>
      <p:sp>
        <p:nvSpPr>
          <p:cNvPr id="58" name="Espaço Reservado para Imagem 5">
            <a:extLst>
              <a:ext uri="{FF2B5EF4-FFF2-40B4-BE49-F238E27FC236}">
                <a16:creationId xmlns:a16="http://schemas.microsoft.com/office/drawing/2014/main" id="{B12F4613-2BD8-E54D-A2E0-8707A28A10A4}"/>
              </a:ext>
            </a:extLst>
          </p:cNvPr>
          <p:cNvSpPr>
            <a:spLocks noGrp="1"/>
          </p:cNvSpPr>
          <p:nvPr>
            <p:ph type="pic" sz="quarter" idx="14"/>
          </p:nvPr>
        </p:nvSpPr>
        <p:spPr>
          <a:xfrm>
            <a:off x="464683" y="3441149"/>
            <a:ext cx="369944" cy="368788"/>
          </a:xfrm>
        </p:spPr>
        <p:txBody>
          <a:bodyPr rtlCol="0" anchor="ctr">
            <a:normAutofit/>
          </a:bodyPr>
          <a:lstStyle>
            <a:lvl1pPr marL="0" indent="0" algn="ctr">
              <a:buNone/>
              <a:defRPr sz="800">
                <a:solidFill>
                  <a:schemeClr val="bg1"/>
                </a:solidFill>
              </a:defRPr>
            </a:lvl1pPr>
          </a:lstStyle>
          <a:p>
            <a:pPr rtl="0"/>
            <a:r>
              <a:rPr lang="pt-BR" noProof="0"/>
              <a:t>Clique no ícone para adicionar uma imagem</a:t>
            </a:r>
          </a:p>
        </p:txBody>
      </p:sp>
      <p:sp>
        <p:nvSpPr>
          <p:cNvPr id="62" name="Espaço Reservado para Imagem 5">
            <a:extLst>
              <a:ext uri="{FF2B5EF4-FFF2-40B4-BE49-F238E27FC236}">
                <a16:creationId xmlns:a16="http://schemas.microsoft.com/office/drawing/2014/main" id="{1A844DD7-EE1E-F04F-91C7-38039BFF2046}"/>
              </a:ext>
            </a:extLst>
          </p:cNvPr>
          <p:cNvSpPr>
            <a:spLocks noGrp="1"/>
          </p:cNvSpPr>
          <p:nvPr>
            <p:ph type="pic" sz="quarter" idx="15"/>
          </p:nvPr>
        </p:nvSpPr>
        <p:spPr>
          <a:xfrm>
            <a:off x="464683" y="4705745"/>
            <a:ext cx="369944" cy="368788"/>
          </a:xfrm>
        </p:spPr>
        <p:txBody>
          <a:bodyPr rtlCol="0" anchor="ctr">
            <a:normAutofit/>
          </a:bodyPr>
          <a:lstStyle>
            <a:lvl1pPr marL="0" indent="0" algn="ctr">
              <a:buNone/>
              <a:defRPr sz="800">
                <a:solidFill>
                  <a:schemeClr val="bg1"/>
                </a:solidFill>
              </a:defRPr>
            </a:lvl1pPr>
          </a:lstStyle>
          <a:p>
            <a:pPr rtl="0"/>
            <a:r>
              <a:rPr lang="pt-BR" noProof="0"/>
              <a:t>Clique no ícone para adicionar uma imagem</a:t>
            </a:r>
          </a:p>
        </p:txBody>
      </p:sp>
      <p:sp>
        <p:nvSpPr>
          <p:cNvPr id="99" name="Espaço Reservado para Imagem 5">
            <a:extLst>
              <a:ext uri="{FF2B5EF4-FFF2-40B4-BE49-F238E27FC236}">
                <a16:creationId xmlns:a16="http://schemas.microsoft.com/office/drawing/2014/main" id="{26670858-0422-9546-B0BD-9B2D594140BA}"/>
              </a:ext>
            </a:extLst>
          </p:cNvPr>
          <p:cNvSpPr>
            <a:spLocks noGrp="1"/>
          </p:cNvSpPr>
          <p:nvPr>
            <p:ph type="pic" sz="quarter" idx="21"/>
          </p:nvPr>
        </p:nvSpPr>
        <p:spPr>
          <a:xfrm>
            <a:off x="6544641" y="2215464"/>
            <a:ext cx="369944" cy="368788"/>
          </a:xfrm>
        </p:spPr>
        <p:txBody>
          <a:bodyPr rtlCol="0" anchor="ctr">
            <a:normAutofit/>
          </a:bodyPr>
          <a:lstStyle>
            <a:lvl1pPr marL="0" indent="0" algn="ctr">
              <a:buNone/>
              <a:defRPr sz="800">
                <a:solidFill>
                  <a:schemeClr val="bg1"/>
                </a:solidFill>
              </a:defRPr>
            </a:lvl1pPr>
          </a:lstStyle>
          <a:p>
            <a:pPr rtl="0"/>
            <a:r>
              <a:rPr lang="pt-BR" noProof="0"/>
              <a:t>Clique no ícone para adicionar uma imagem</a:t>
            </a:r>
          </a:p>
        </p:txBody>
      </p:sp>
      <p:sp>
        <p:nvSpPr>
          <p:cNvPr id="101" name="Espaço Reservado para Imagem 5">
            <a:extLst>
              <a:ext uri="{FF2B5EF4-FFF2-40B4-BE49-F238E27FC236}">
                <a16:creationId xmlns:a16="http://schemas.microsoft.com/office/drawing/2014/main" id="{72578CBB-F47F-C740-982B-BA1719663CCD}"/>
              </a:ext>
            </a:extLst>
          </p:cNvPr>
          <p:cNvSpPr>
            <a:spLocks noGrp="1"/>
          </p:cNvSpPr>
          <p:nvPr>
            <p:ph type="pic" sz="quarter" idx="22"/>
          </p:nvPr>
        </p:nvSpPr>
        <p:spPr>
          <a:xfrm>
            <a:off x="6544641" y="3441149"/>
            <a:ext cx="369944" cy="368788"/>
          </a:xfrm>
        </p:spPr>
        <p:txBody>
          <a:bodyPr rtlCol="0" anchor="ctr">
            <a:normAutofit/>
          </a:bodyPr>
          <a:lstStyle>
            <a:lvl1pPr marL="0" indent="0" algn="ctr">
              <a:buNone/>
              <a:defRPr sz="800">
                <a:solidFill>
                  <a:schemeClr val="bg1"/>
                </a:solidFill>
              </a:defRPr>
            </a:lvl1pPr>
          </a:lstStyle>
          <a:p>
            <a:pPr rtl="0"/>
            <a:r>
              <a:rPr lang="pt-BR" noProof="0"/>
              <a:t>Clique no ícone para adicionar uma imagem</a:t>
            </a:r>
          </a:p>
        </p:txBody>
      </p:sp>
      <p:sp>
        <p:nvSpPr>
          <p:cNvPr id="103" name="Espaço Reservado para Imagem 5">
            <a:extLst>
              <a:ext uri="{FF2B5EF4-FFF2-40B4-BE49-F238E27FC236}">
                <a16:creationId xmlns:a16="http://schemas.microsoft.com/office/drawing/2014/main" id="{32A1D8CC-0021-A243-9775-CF930D41B94D}"/>
              </a:ext>
            </a:extLst>
          </p:cNvPr>
          <p:cNvSpPr>
            <a:spLocks noGrp="1"/>
          </p:cNvSpPr>
          <p:nvPr>
            <p:ph type="pic" sz="quarter" idx="23"/>
          </p:nvPr>
        </p:nvSpPr>
        <p:spPr>
          <a:xfrm>
            <a:off x="6544641" y="4705745"/>
            <a:ext cx="369944" cy="368788"/>
          </a:xfrm>
        </p:spPr>
        <p:txBody>
          <a:bodyPr rtlCol="0" anchor="ctr">
            <a:normAutofit/>
          </a:bodyPr>
          <a:lstStyle>
            <a:lvl1pPr marL="0" indent="0" algn="ctr">
              <a:buNone/>
              <a:defRPr sz="800">
                <a:solidFill>
                  <a:schemeClr val="bg1"/>
                </a:solidFill>
              </a:defRPr>
            </a:lvl1pPr>
          </a:lstStyle>
          <a:p>
            <a:pPr rtl="0"/>
            <a:r>
              <a:rPr lang="pt-BR" noProof="0"/>
              <a:t>Clique no ícone para adicionar uma imagem</a:t>
            </a:r>
          </a:p>
        </p:txBody>
      </p:sp>
      <p:sp>
        <p:nvSpPr>
          <p:cNvPr id="107" name="Espaço Reservado para Texto 10">
            <a:extLst>
              <a:ext uri="{FF2B5EF4-FFF2-40B4-BE49-F238E27FC236}">
                <a16:creationId xmlns:a16="http://schemas.microsoft.com/office/drawing/2014/main" id="{8867B6C6-0A29-A04E-BAE5-B9060225E124}"/>
              </a:ext>
            </a:extLst>
          </p:cNvPr>
          <p:cNvSpPr>
            <a:spLocks noGrp="1"/>
          </p:cNvSpPr>
          <p:nvPr>
            <p:ph type="body" sz="quarter" idx="25" hasCustomPrompt="1"/>
          </p:nvPr>
        </p:nvSpPr>
        <p:spPr>
          <a:xfrm>
            <a:off x="1213862" y="2361562"/>
            <a:ext cx="4411704" cy="365077"/>
          </a:xfrm>
        </p:spPr>
        <p:txBody>
          <a:bodyPr lIns="0" rIns="0" rtlCol="0" anchor="t">
            <a:noAutofit/>
          </a:bodyPr>
          <a:lstStyle>
            <a:lvl1pPr marL="0" indent="0">
              <a:lnSpc>
                <a:spcPct val="100000"/>
              </a:lnSpc>
              <a:buNone/>
              <a:defRPr sz="1400">
                <a:solidFill>
                  <a:schemeClr val="bg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09" name="Espaço Reservado para Texto 2">
            <a:extLst>
              <a:ext uri="{FF2B5EF4-FFF2-40B4-BE49-F238E27FC236}">
                <a16:creationId xmlns:a16="http://schemas.microsoft.com/office/drawing/2014/main" id="{9DF49D7C-2E08-9348-9C2B-0496EF9612DF}"/>
              </a:ext>
            </a:extLst>
          </p:cNvPr>
          <p:cNvSpPr>
            <a:spLocks noGrp="1"/>
          </p:cNvSpPr>
          <p:nvPr>
            <p:ph type="body" idx="26"/>
          </p:nvPr>
        </p:nvSpPr>
        <p:spPr>
          <a:xfrm>
            <a:off x="1213862" y="2114704"/>
            <a:ext cx="4411705" cy="312380"/>
          </a:xfrm>
        </p:spPr>
        <p:txBody>
          <a:bodyPr lIns="0" rtlCol="0" anchor="b">
            <a:noAutofit/>
          </a:bodyPr>
          <a:lstStyle>
            <a:lvl1pPr marL="0" indent="0">
              <a:buNone/>
              <a:defRPr sz="1800" b="1" cap="all" baseline="0">
                <a:solidFill>
                  <a:schemeClr val="bg1"/>
                </a:solidFill>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os estilos de texto Mestres</a:t>
            </a:r>
          </a:p>
        </p:txBody>
      </p:sp>
      <p:sp>
        <p:nvSpPr>
          <p:cNvPr id="110" name="Espaço Reservado para Texto 10">
            <a:extLst>
              <a:ext uri="{FF2B5EF4-FFF2-40B4-BE49-F238E27FC236}">
                <a16:creationId xmlns:a16="http://schemas.microsoft.com/office/drawing/2014/main" id="{2733402A-D14F-6D48-A59D-329C3824DD2E}"/>
              </a:ext>
            </a:extLst>
          </p:cNvPr>
          <p:cNvSpPr>
            <a:spLocks noGrp="1"/>
          </p:cNvSpPr>
          <p:nvPr>
            <p:ph type="body" sz="quarter" idx="27" hasCustomPrompt="1"/>
          </p:nvPr>
        </p:nvSpPr>
        <p:spPr>
          <a:xfrm>
            <a:off x="1213862" y="3594617"/>
            <a:ext cx="4411704" cy="365077"/>
          </a:xfrm>
        </p:spPr>
        <p:txBody>
          <a:bodyPr lIns="0" rIns="0" rtlCol="0" anchor="t">
            <a:noAutofit/>
          </a:bodyPr>
          <a:lstStyle>
            <a:lvl1pPr marL="0" indent="0">
              <a:lnSpc>
                <a:spcPct val="100000"/>
              </a:lnSpc>
              <a:buNone/>
              <a:defRPr sz="1400">
                <a:solidFill>
                  <a:schemeClr val="bg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11" name="Espaço Reservado para Texto 2">
            <a:extLst>
              <a:ext uri="{FF2B5EF4-FFF2-40B4-BE49-F238E27FC236}">
                <a16:creationId xmlns:a16="http://schemas.microsoft.com/office/drawing/2014/main" id="{3886AD51-641D-6B44-B558-2B15E88D1BC5}"/>
              </a:ext>
            </a:extLst>
          </p:cNvPr>
          <p:cNvSpPr>
            <a:spLocks noGrp="1"/>
          </p:cNvSpPr>
          <p:nvPr>
            <p:ph type="body" idx="28"/>
          </p:nvPr>
        </p:nvSpPr>
        <p:spPr>
          <a:xfrm>
            <a:off x="1213862" y="3347759"/>
            <a:ext cx="4411705" cy="312380"/>
          </a:xfrm>
        </p:spPr>
        <p:txBody>
          <a:bodyPr lIns="0" rtlCol="0" anchor="b">
            <a:noAutofit/>
          </a:bodyPr>
          <a:lstStyle>
            <a:lvl1pPr marL="0" indent="0">
              <a:buNone/>
              <a:defRPr sz="1800" b="1" cap="all" baseline="0">
                <a:solidFill>
                  <a:schemeClr val="bg1"/>
                </a:solidFill>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os estilos de texto Mestres</a:t>
            </a:r>
          </a:p>
        </p:txBody>
      </p:sp>
      <p:sp>
        <p:nvSpPr>
          <p:cNvPr id="112" name="Espaço Reservado para Texto 10">
            <a:extLst>
              <a:ext uri="{FF2B5EF4-FFF2-40B4-BE49-F238E27FC236}">
                <a16:creationId xmlns:a16="http://schemas.microsoft.com/office/drawing/2014/main" id="{C00297CA-1F0B-4C44-852F-CF6FEA9F9481}"/>
              </a:ext>
            </a:extLst>
          </p:cNvPr>
          <p:cNvSpPr>
            <a:spLocks noGrp="1"/>
          </p:cNvSpPr>
          <p:nvPr>
            <p:ph type="body" sz="quarter" idx="29" hasCustomPrompt="1"/>
          </p:nvPr>
        </p:nvSpPr>
        <p:spPr>
          <a:xfrm>
            <a:off x="1213862" y="4855381"/>
            <a:ext cx="4411704" cy="365077"/>
          </a:xfrm>
        </p:spPr>
        <p:txBody>
          <a:bodyPr lIns="0" rIns="0" rtlCol="0" anchor="t">
            <a:noAutofit/>
          </a:bodyPr>
          <a:lstStyle>
            <a:lvl1pPr marL="0" indent="0">
              <a:lnSpc>
                <a:spcPct val="100000"/>
              </a:lnSpc>
              <a:buNone/>
              <a:defRPr sz="1400">
                <a:solidFill>
                  <a:schemeClr val="bg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13" name="Espaço Reservado para Texto 2">
            <a:extLst>
              <a:ext uri="{FF2B5EF4-FFF2-40B4-BE49-F238E27FC236}">
                <a16:creationId xmlns:a16="http://schemas.microsoft.com/office/drawing/2014/main" id="{3F704107-F38D-E044-8226-ACDDEDEDC605}"/>
              </a:ext>
            </a:extLst>
          </p:cNvPr>
          <p:cNvSpPr>
            <a:spLocks noGrp="1"/>
          </p:cNvSpPr>
          <p:nvPr>
            <p:ph type="body" idx="30"/>
          </p:nvPr>
        </p:nvSpPr>
        <p:spPr>
          <a:xfrm>
            <a:off x="1213862" y="4608523"/>
            <a:ext cx="4411705" cy="312380"/>
          </a:xfrm>
        </p:spPr>
        <p:txBody>
          <a:bodyPr lIns="0" rtlCol="0" anchor="b">
            <a:noAutofit/>
          </a:bodyPr>
          <a:lstStyle>
            <a:lvl1pPr marL="0" indent="0">
              <a:buNone/>
              <a:defRPr sz="1800" b="1" cap="all" baseline="0">
                <a:solidFill>
                  <a:schemeClr val="bg1"/>
                </a:solidFill>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os estilos de texto Mestres</a:t>
            </a:r>
          </a:p>
        </p:txBody>
      </p:sp>
      <p:sp>
        <p:nvSpPr>
          <p:cNvPr id="124" name="Espaço Reservado para Texto 10">
            <a:extLst>
              <a:ext uri="{FF2B5EF4-FFF2-40B4-BE49-F238E27FC236}">
                <a16:creationId xmlns:a16="http://schemas.microsoft.com/office/drawing/2014/main" id="{7A332327-16D9-9B48-8EAC-A4F377D5904D}"/>
              </a:ext>
            </a:extLst>
          </p:cNvPr>
          <p:cNvSpPr>
            <a:spLocks noGrp="1"/>
          </p:cNvSpPr>
          <p:nvPr>
            <p:ph type="body" sz="quarter" idx="33" hasCustomPrompt="1"/>
          </p:nvPr>
        </p:nvSpPr>
        <p:spPr>
          <a:xfrm>
            <a:off x="7358765" y="2361562"/>
            <a:ext cx="4411704" cy="365077"/>
          </a:xfrm>
        </p:spPr>
        <p:txBody>
          <a:bodyPr lIns="0" rIns="0" rtlCol="0" anchor="t">
            <a:noAutofit/>
          </a:bodyPr>
          <a:lstStyle>
            <a:lvl1pPr marL="0" indent="0">
              <a:lnSpc>
                <a:spcPct val="100000"/>
              </a:lnSpc>
              <a:buNone/>
              <a:defRPr sz="1400">
                <a:solidFill>
                  <a:schemeClr val="bg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25" name="Espaço Reservado para Texto 2">
            <a:extLst>
              <a:ext uri="{FF2B5EF4-FFF2-40B4-BE49-F238E27FC236}">
                <a16:creationId xmlns:a16="http://schemas.microsoft.com/office/drawing/2014/main" id="{8EB0263B-D418-C14A-A00B-092B5EB5C515}"/>
              </a:ext>
            </a:extLst>
          </p:cNvPr>
          <p:cNvSpPr>
            <a:spLocks noGrp="1"/>
          </p:cNvSpPr>
          <p:nvPr>
            <p:ph type="body" idx="34" hasCustomPrompt="1"/>
          </p:nvPr>
        </p:nvSpPr>
        <p:spPr>
          <a:xfrm>
            <a:off x="7358764" y="2114704"/>
            <a:ext cx="4411705" cy="312380"/>
          </a:xfrm>
        </p:spPr>
        <p:txBody>
          <a:bodyPr lIns="0" rtlCol="0" anchor="b">
            <a:noAutofit/>
          </a:bodyPr>
          <a:lstStyle>
            <a:lvl1pPr marL="0" indent="0">
              <a:buNone/>
              <a:defRPr sz="1800" b="1" cap="all" baseline="0">
                <a:solidFill>
                  <a:schemeClr val="bg1"/>
                </a:solidFill>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126" name="Espaço Reservado para Texto 10">
            <a:extLst>
              <a:ext uri="{FF2B5EF4-FFF2-40B4-BE49-F238E27FC236}">
                <a16:creationId xmlns:a16="http://schemas.microsoft.com/office/drawing/2014/main" id="{53CC49A6-2AB5-664B-9A6C-56D70E1382D7}"/>
              </a:ext>
            </a:extLst>
          </p:cNvPr>
          <p:cNvSpPr>
            <a:spLocks noGrp="1"/>
          </p:cNvSpPr>
          <p:nvPr>
            <p:ph type="body" sz="quarter" idx="35" hasCustomPrompt="1"/>
          </p:nvPr>
        </p:nvSpPr>
        <p:spPr>
          <a:xfrm>
            <a:off x="7358765" y="3594617"/>
            <a:ext cx="4411704" cy="365077"/>
          </a:xfrm>
        </p:spPr>
        <p:txBody>
          <a:bodyPr lIns="0" rIns="0" rtlCol="0" anchor="t">
            <a:noAutofit/>
          </a:bodyPr>
          <a:lstStyle>
            <a:lvl1pPr marL="0" indent="0">
              <a:lnSpc>
                <a:spcPct val="100000"/>
              </a:lnSpc>
              <a:buNone/>
              <a:defRPr sz="1400">
                <a:solidFill>
                  <a:schemeClr val="bg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27" name="Espaço Reservado para Texto 2">
            <a:extLst>
              <a:ext uri="{FF2B5EF4-FFF2-40B4-BE49-F238E27FC236}">
                <a16:creationId xmlns:a16="http://schemas.microsoft.com/office/drawing/2014/main" id="{718CCABC-AF06-5241-8D13-EB2F4637D435}"/>
              </a:ext>
            </a:extLst>
          </p:cNvPr>
          <p:cNvSpPr>
            <a:spLocks noGrp="1"/>
          </p:cNvSpPr>
          <p:nvPr>
            <p:ph type="body" idx="36" hasCustomPrompt="1"/>
          </p:nvPr>
        </p:nvSpPr>
        <p:spPr>
          <a:xfrm>
            <a:off x="7358764" y="3347759"/>
            <a:ext cx="4411705" cy="312380"/>
          </a:xfrm>
        </p:spPr>
        <p:txBody>
          <a:bodyPr lIns="0" rtlCol="0" anchor="b">
            <a:noAutofit/>
          </a:bodyPr>
          <a:lstStyle>
            <a:lvl1pPr marL="0" indent="0">
              <a:buNone/>
              <a:defRPr sz="1800" b="1" cap="all" baseline="0">
                <a:solidFill>
                  <a:schemeClr val="bg1"/>
                </a:solidFill>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128" name="Espaço Reservado para Texto 10">
            <a:extLst>
              <a:ext uri="{FF2B5EF4-FFF2-40B4-BE49-F238E27FC236}">
                <a16:creationId xmlns:a16="http://schemas.microsoft.com/office/drawing/2014/main" id="{5119242C-1FE8-C140-9349-8172F954E3CB}"/>
              </a:ext>
            </a:extLst>
          </p:cNvPr>
          <p:cNvSpPr>
            <a:spLocks noGrp="1"/>
          </p:cNvSpPr>
          <p:nvPr>
            <p:ph type="body" sz="quarter" idx="37" hasCustomPrompt="1"/>
          </p:nvPr>
        </p:nvSpPr>
        <p:spPr>
          <a:xfrm>
            <a:off x="7358765" y="4855381"/>
            <a:ext cx="4411704" cy="365077"/>
          </a:xfrm>
        </p:spPr>
        <p:txBody>
          <a:bodyPr lIns="0" rIns="0" rtlCol="0" anchor="t">
            <a:noAutofit/>
          </a:bodyPr>
          <a:lstStyle>
            <a:lvl1pPr marL="0" indent="0">
              <a:lnSpc>
                <a:spcPct val="100000"/>
              </a:lnSpc>
              <a:buNone/>
              <a:defRPr sz="1400">
                <a:solidFill>
                  <a:schemeClr val="bg1"/>
                </a:solidFill>
                <a:latin typeface="+mj-lt"/>
              </a:defRPr>
            </a:lvl1pPr>
            <a:lvl2pPr marL="457200" indent="0">
              <a:lnSpc>
                <a:spcPct val="100000"/>
              </a:lnSpc>
              <a:buNone/>
              <a:defRPr sz="900">
                <a:solidFill>
                  <a:schemeClr val="tx1"/>
                </a:solidFill>
                <a:latin typeface="Speak Pro" panose="020B0504020101020102" pitchFamily="34" charset="0"/>
              </a:defRPr>
            </a:lvl2pPr>
            <a:lvl3pPr marL="914400" indent="0">
              <a:lnSpc>
                <a:spcPct val="100000"/>
              </a:lnSpc>
              <a:buNone/>
              <a:defRPr sz="900">
                <a:solidFill>
                  <a:schemeClr val="tx1"/>
                </a:solidFill>
                <a:latin typeface="Speak Pro" panose="020B0504020101020102" pitchFamily="34" charset="0"/>
              </a:defRPr>
            </a:lvl3pPr>
            <a:lvl4pPr marL="1371600" indent="0">
              <a:lnSpc>
                <a:spcPct val="100000"/>
              </a:lnSpc>
              <a:buNone/>
              <a:defRPr sz="900">
                <a:solidFill>
                  <a:schemeClr val="tx1"/>
                </a:solidFill>
                <a:latin typeface="Speak Pro" panose="020B0504020101020102" pitchFamily="34" charset="0"/>
              </a:defRPr>
            </a:lvl4pPr>
            <a:lvl5pPr marL="1828800" indent="0">
              <a:lnSpc>
                <a:spcPct val="100000"/>
              </a:lnSpc>
              <a:buNone/>
              <a:defRPr sz="900">
                <a:solidFill>
                  <a:schemeClr val="tx1"/>
                </a:solidFill>
                <a:latin typeface="Speak Pro" panose="020B0504020101020102" pitchFamily="34" charset="0"/>
              </a:defRPr>
            </a:lvl5pPr>
          </a:lstStyle>
          <a:p>
            <a:pPr lvl="0" rtl="0"/>
            <a:r>
              <a:rPr lang="pt-BR" noProof="0"/>
              <a:t>Clique para editar o texto Mestre</a:t>
            </a:r>
          </a:p>
        </p:txBody>
      </p:sp>
      <p:sp>
        <p:nvSpPr>
          <p:cNvPr id="129" name="Espaço Reservado para Texto 2">
            <a:extLst>
              <a:ext uri="{FF2B5EF4-FFF2-40B4-BE49-F238E27FC236}">
                <a16:creationId xmlns:a16="http://schemas.microsoft.com/office/drawing/2014/main" id="{23F2AE0B-3E70-BB47-8FBC-FE66A5A297BD}"/>
              </a:ext>
            </a:extLst>
          </p:cNvPr>
          <p:cNvSpPr>
            <a:spLocks noGrp="1"/>
          </p:cNvSpPr>
          <p:nvPr>
            <p:ph type="body" idx="38" hasCustomPrompt="1"/>
          </p:nvPr>
        </p:nvSpPr>
        <p:spPr>
          <a:xfrm>
            <a:off x="7358764" y="4608523"/>
            <a:ext cx="4411705" cy="312380"/>
          </a:xfrm>
        </p:spPr>
        <p:txBody>
          <a:bodyPr lIns="0" rtlCol="0" anchor="b">
            <a:noAutofit/>
          </a:bodyPr>
          <a:lstStyle>
            <a:lvl1pPr marL="0" indent="0">
              <a:buNone/>
              <a:defRPr sz="1800" b="1" cap="all" baseline="0">
                <a:solidFill>
                  <a:schemeClr val="bg1"/>
                </a:solidFill>
                <a:latin typeface="Speak Pro" panose="020B050402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cxnSp>
        <p:nvCxnSpPr>
          <p:cNvPr id="79" name="Conector Reto 78">
            <a:extLst>
              <a:ext uri="{FF2B5EF4-FFF2-40B4-BE49-F238E27FC236}">
                <a16:creationId xmlns:a16="http://schemas.microsoft.com/office/drawing/2014/main" id="{6AF7CBB0-F32C-B84C-AEEA-FA0944BBB865}"/>
              </a:ext>
            </a:extLst>
          </p:cNvPr>
          <p:cNvCxnSpPr>
            <a:cxnSpLocks/>
          </p:cNvCxnSpPr>
          <p:nvPr userDrawn="1"/>
        </p:nvCxnSpPr>
        <p:spPr>
          <a:xfrm>
            <a:off x="0" y="5992966"/>
            <a:ext cx="1219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9585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presentação Title_5">
    <p:bg>
      <p:bgPr>
        <a:solidFill>
          <a:schemeClr val="tx1"/>
        </a:solidFill>
        <a:effectLst/>
      </p:bgPr>
    </p:bg>
    <p:spTree>
      <p:nvGrpSpPr>
        <p:cNvPr id="1" name=""/>
        <p:cNvGrpSpPr/>
        <p:nvPr/>
      </p:nvGrpSpPr>
      <p:grpSpPr>
        <a:xfrm>
          <a:off x="0" y="0"/>
          <a:ext cx="0" cy="0"/>
          <a:chOff x="0" y="0"/>
          <a:chExt cx="0" cy="0"/>
        </a:xfrm>
      </p:grpSpPr>
      <p:sp>
        <p:nvSpPr>
          <p:cNvPr id="6" name="Espaço Reservado para Imagem 5">
            <a:extLst>
              <a:ext uri="{FF2B5EF4-FFF2-40B4-BE49-F238E27FC236}">
                <a16:creationId xmlns:a16="http://schemas.microsoft.com/office/drawing/2014/main" id="{37D7B648-BE60-43F4-8E11-2AB267410D48}"/>
              </a:ext>
            </a:extLst>
          </p:cNvPr>
          <p:cNvSpPr>
            <a:spLocks noGrp="1"/>
          </p:cNvSpPr>
          <p:nvPr>
            <p:ph type="pic" sz="quarter" idx="10"/>
          </p:nvPr>
        </p:nvSpPr>
        <p:spPr>
          <a:xfrm>
            <a:off x="0" y="0"/>
            <a:ext cx="12192001" cy="6858000"/>
          </a:xfrm>
          <a:custGeom>
            <a:avLst/>
            <a:gdLst>
              <a:gd name="connsiteX0" fmla="*/ 0 w 5822209"/>
              <a:gd name="connsiteY0" fmla="*/ 0 h 4427316"/>
              <a:gd name="connsiteX1" fmla="*/ 5822209 w 5822209"/>
              <a:gd name="connsiteY1" fmla="*/ 0 h 4427316"/>
              <a:gd name="connsiteX2" fmla="*/ 5822209 w 5822209"/>
              <a:gd name="connsiteY2" fmla="*/ 4427316 h 4427316"/>
              <a:gd name="connsiteX3" fmla="*/ 0 w 5822209"/>
              <a:gd name="connsiteY3" fmla="*/ 4427316 h 4427316"/>
            </a:gdLst>
            <a:ahLst/>
            <a:cxnLst>
              <a:cxn ang="0">
                <a:pos x="connsiteX0" y="connsiteY0"/>
              </a:cxn>
              <a:cxn ang="0">
                <a:pos x="connsiteX1" y="connsiteY1"/>
              </a:cxn>
              <a:cxn ang="0">
                <a:pos x="connsiteX2" y="connsiteY2"/>
              </a:cxn>
              <a:cxn ang="0">
                <a:pos x="connsiteX3" y="connsiteY3"/>
              </a:cxn>
            </a:cxnLst>
            <a:rect l="l" t="t" r="r" b="b"/>
            <a:pathLst>
              <a:path w="5822209" h="4427316">
                <a:moveTo>
                  <a:pt x="0" y="0"/>
                </a:moveTo>
                <a:lnTo>
                  <a:pt x="5822209" y="0"/>
                </a:lnTo>
                <a:lnTo>
                  <a:pt x="5822209" y="4427316"/>
                </a:lnTo>
                <a:lnTo>
                  <a:pt x="0" y="4427316"/>
                </a:lnTo>
                <a:close/>
              </a:path>
            </a:pathLst>
          </a:custGeom>
          <a:solidFill>
            <a:schemeClr val="accent4">
              <a:lumMod val="50000"/>
            </a:schemeClr>
          </a:solidFill>
        </p:spPr>
        <p:txBody>
          <a:bodyPr wrap="square" rtlCol="0">
            <a:noAutofit/>
          </a:bodyPr>
          <a:lstStyle/>
          <a:p>
            <a:pPr rtl="0"/>
            <a:r>
              <a:rPr lang="pt-BR" noProof="0"/>
              <a:t>Clique no ícone para adicionar uma imagem</a:t>
            </a:r>
          </a:p>
        </p:txBody>
      </p:sp>
      <p:sp>
        <p:nvSpPr>
          <p:cNvPr id="4" name="Espaço Reservado para Texto 2">
            <a:extLst>
              <a:ext uri="{FF2B5EF4-FFF2-40B4-BE49-F238E27FC236}">
                <a16:creationId xmlns:a16="http://schemas.microsoft.com/office/drawing/2014/main" id="{01662FCA-743F-AC4A-B6AC-269A9A26ECF8}"/>
              </a:ext>
            </a:extLst>
          </p:cNvPr>
          <p:cNvSpPr>
            <a:spLocks noGrp="1"/>
          </p:cNvSpPr>
          <p:nvPr>
            <p:ph type="body" idx="13" hasCustomPrompt="1"/>
          </p:nvPr>
        </p:nvSpPr>
        <p:spPr>
          <a:xfrm>
            <a:off x="1524000" y="5286196"/>
            <a:ext cx="4179375" cy="356462"/>
          </a:xfrm>
        </p:spPr>
        <p:txBody>
          <a:bodyPr lIns="0" rIns="0" rtlCol="0">
            <a:normAutofit/>
          </a:bodyPr>
          <a:lstStyle>
            <a:lvl1pPr marL="0" indent="0">
              <a:buNone/>
              <a:defRPr sz="1800" b="1" i="0" cap="all" spc="300" baseline="0">
                <a:solidFill>
                  <a:schemeClr val="bg1"/>
                </a:solidFill>
                <a:latin typeface="Speak Pro" panose="020B0504020101020102"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pt-BR" noProof="0"/>
              <a:t>Insira o subtítulo aqui</a:t>
            </a:r>
          </a:p>
        </p:txBody>
      </p:sp>
      <p:sp>
        <p:nvSpPr>
          <p:cNvPr id="5" name="Título 1">
            <a:extLst>
              <a:ext uri="{FF2B5EF4-FFF2-40B4-BE49-F238E27FC236}">
                <a16:creationId xmlns:a16="http://schemas.microsoft.com/office/drawing/2014/main" id="{BBC2EA4E-1692-1548-A245-3DC65B856DEB}"/>
              </a:ext>
            </a:extLst>
          </p:cNvPr>
          <p:cNvSpPr>
            <a:spLocks noGrp="1"/>
          </p:cNvSpPr>
          <p:nvPr>
            <p:ph type="ctrTitle" hasCustomPrompt="1"/>
          </p:nvPr>
        </p:nvSpPr>
        <p:spPr>
          <a:xfrm>
            <a:off x="1524000" y="2715790"/>
            <a:ext cx="4179376" cy="2387600"/>
          </a:xfrm>
        </p:spPr>
        <p:txBody>
          <a:bodyPr lIns="0" rIns="0" rtlCol="0" anchor="b">
            <a:normAutofit/>
          </a:bodyPr>
          <a:lstStyle>
            <a:lvl1pPr algn="l">
              <a:defRPr sz="4800" b="0" i="0" cap="all" baseline="0">
                <a:solidFill>
                  <a:schemeClr val="bg1"/>
                </a:solidFill>
                <a:latin typeface="Sagona ExtraLight" panose="02020303050505020204" pitchFamily="18" charset="0"/>
              </a:defRPr>
            </a:lvl1pPr>
          </a:lstStyle>
          <a:p>
            <a:pPr rtl="0"/>
            <a:r>
              <a:rPr lang="pt-BR" noProof="0"/>
              <a:t>Clique para editar o estilo de título Mestre</a:t>
            </a:r>
          </a:p>
        </p:txBody>
      </p:sp>
      <p:cxnSp>
        <p:nvCxnSpPr>
          <p:cNvPr id="7" name="Conector Reto 6">
            <a:extLst>
              <a:ext uri="{FF2B5EF4-FFF2-40B4-BE49-F238E27FC236}">
                <a16:creationId xmlns:a16="http://schemas.microsoft.com/office/drawing/2014/main" id="{DB4FF4E3-951F-F040-800F-0DDAC2CCC507}"/>
              </a:ext>
            </a:extLst>
          </p:cNvPr>
          <p:cNvCxnSpPr>
            <a:cxnSpLocks/>
          </p:cNvCxnSpPr>
          <p:nvPr userDrawn="1"/>
        </p:nvCxnSpPr>
        <p:spPr>
          <a:xfrm>
            <a:off x="0" y="5992966"/>
            <a:ext cx="1219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5422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ítulo e Content_1">
    <p:spTree>
      <p:nvGrpSpPr>
        <p:cNvPr id="1" name=""/>
        <p:cNvGrpSpPr/>
        <p:nvPr/>
      </p:nvGrpSpPr>
      <p:grpSpPr>
        <a:xfrm>
          <a:off x="0" y="0"/>
          <a:ext cx="0" cy="0"/>
          <a:chOff x="0" y="0"/>
          <a:chExt cx="0" cy="0"/>
        </a:xfrm>
      </p:grpSpPr>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p:txBody>
          <a:bodyPr rtlCol="0"/>
          <a:lstStyle/>
          <a:p>
            <a:pPr rtl="0"/>
            <a:fld id="{15C785E2-B806-4FC9-A357-6A07EB098405}"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p:txBody>
          <a:bodyPr rtlCol="0"/>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rtlCol="0"/>
          <a:lstStyle/>
          <a:p>
            <a:pPr rtl="0"/>
            <a:fld id="{31FEFF75-79D2-EE46-877B-299D1510E681}" type="slidenum">
              <a:rPr lang="pt-BR" noProof="0" smtClean="0"/>
              <a:t>‹nº›</a:t>
            </a:fld>
            <a:endParaRPr lang="pt-BR" noProof="0"/>
          </a:p>
        </p:txBody>
      </p:sp>
      <p:sp>
        <p:nvSpPr>
          <p:cNvPr id="7" name="Título 1">
            <a:extLst>
              <a:ext uri="{FF2B5EF4-FFF2-40B4-BE49-F238E27FC236}">
                <a16:creationId xmlns:a16="http://schemas.microsoft.com/office/drawing/2014/main" id="{9B04801C-3319-AC43-9484-8377A4F8F253}"/>
              </a:ext>
            </a:extLst>
          </p:cNvPr>
          <p:cNvSpPr>
            <a:spLocks noGrp="1"/>
          </p:cNvSpPr>
          <p:nvPr>
            <p:ph type="ctrTitle" hasCustomPrompt="1"/>
          </p:nvPr>
        </p:nvSpPr>
        <p:spPr>
          <a:xfrm>
            <a:off x="1627321" y="339645"/>
            <a:ext cx="10134369" cy="1002552"/>
          </a:xfrm>
        </p:spPr>
        <p:txBody>
          <a:bodyPr lIns="0" rIns="0" rtlCol="0" anchor="b">
            <a:noAutofit/>
          </a:bodyPr>
          <a:lstStyle>
            <a:lvl1pPr algn="l">
              <a:defRPr sz="4500" b="0" i="0" cap="all" baseline="0">
                <a:solidFill>
                  <a:schemeClr val="accent4">
                    <a:lumMod val="75000"/>
                  </a:schemeClr>
                </a:solidFill>
                <a:latin typeface="Sagona ExtraLight" panose="02020303050505020204" pitchFamily="18" charset="0"/>
              </a:defRPr>
            </a:lvl1pPr>
          </a:lstStyle>
          <a:p>
            <a:pPr rtl="0"/>
            <a:r>
              <a:rPr lang="pt-BR" noProof="0"/>
              <a:t>INSIRA O TÍTULO AQUI</a:t>
            </a:r>
          </a:p>
        </p:txBody>
      </p:sp>
      <p:sp>
        <p:nvSpPr>
          <p:cNvPr id="11" name="Espaço Reservado para Texto 10">
            <a:extLst>
              <a:ext uri="{FF2B5EF4-FFF2-40B4-BE49-F238E27FC236}">
                <a16:creationId xmlns:a16="http://schemas.microsoft.com/office/drawing/2014/main" id="{3D67D640-AB06-EE4B-868D-F46A30705F62}"/>
              </a:ext>
            </a:extLst>
          </p:cNvPr>
          <p:cNvSpPr>
            <a:spLocks noGrp="1"/>
          </p:cNvSpPr>
          <p:nvPr>
            <p:ph type="body" sz="quarter" idx="14" hasCustomPrompt="1"/>
          </p:nvPr>
        </p:nvSpPr>
        <p:spPr>
          <a:xfrm>
            <a:off x="1627322" y="1507066"/>
            <a:ext cx="10134371" cy="4849283"/>
          </a:xfrm>
        </p:spPr>
        <p:txBody>
          <a:bodyPr lIns="0" rIns="0" rtlCol="0" anchor="t">
            <a:normAutofit/>
          </a:bodyPr>
          <a:lstStyle>
            <a:lvl1pPr marL="0" indent="0">
              <a:lnSpc>
                <a:spcPct val="100000"/>
              </a:lnSpc>
              <a:buNone/>
              <a:defRPr sz="1600">
                <a:latin typeface="+mj-lt"/>
              </a:defRPr>
            </a:lvl1pPr>
            <a:lvl2pPr marL="457200" indent="0">
              <a:lnSpc>
                <a:spcPct val="100000"/>
              </a:lnSpc>
              <a:buNone/>
              <a:defRPr sz="1600">
                <a:latin typeface="+mj-lt"/>
              </a:defRPr>
            </a:lvl2pPr>
            <a:lvl3pPr marL="914400" indent="0">
              <a:lnSpc>
                <a:spcPct val="100000"/>
              </a:lnSpc>
              <a:buNone/>
              <a:defRPr sz="1600">
                <a:latin typeface="+mj-lt"/>
              </a:defRPr>
            </a:lvl3pPr>
            <a:lvl4pPr marL="1371600" indent="0">
              <a:lnSpc>
                <a:spcPct val="100000"/>
              </a:lnSpc>
              <a:buNone/>
              <a:defRPr sz="1600">
                <a:latin typeface="+mj-lt"/>
              </a:defRPr>
            </a:lvl4pPr>
            <a:lvl5pPr marL="1828800" indent="0">
              <a:lnSpc>
                <a:spcPct val="100000"/>
              </a:lnSpc>
              <a:buNone/>
              <a:defRPr sz="1600">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cxnSp>
        <p:nvCxnSpPr>
          <p:cNvPr id="13" name="Conector Reto 12">
            <a:extLst>
              <a:ext uri="{FF2B5EF4-FFF2-40B4-BE49-F238E27FC236}">
                <a16:creationId xmlns:a16="http://schemas.microsoft.com/office/drawing/2014/main" id="{B781E455-9E6F-1B48-A537-F86699963276}"/>
              </a:ext>
            </a:extLst>
          </p:cNvPr>
          <p:cNvCxnSpPr>
            <a:cxnSpLocks/>
          </p:cNvCxnSpPr>
          <p:nvPr userDrawn="1"/>
        </p:nvCxnSpPr>
        <p:spPr>
          <a:xfrm>
            <a:off x="392623" y="1342197"/>
            <a:ext cx="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9" name="Conector Reto 8">
            <a:extLst>
              <a:ext uri="{FF2B5EF4-FFF2-40B4-BE49-F238E27FC236}">
                <a16:creationId xmlns:a16="http://schemas.microsoft.com/office/drawing/2014/main" id="{578CECE2-CD4D-4A44-927A-53FFE158AF1C}"/>
              </a:ext>
            </a:extLst>
          </p:cNvPr>
          <p:cNvCxnSpPr>
            <a:cxnSpLocks/>
          </p:cNvCxnSpPr>
          <p:nvPr userDrawn="1"/>
        </p:nvCxnSpPr>
        <p:spPr>
          <a:xfrm>
            <a:off x="1134319"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9790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ítulo e Content_2">
    <p:spTree>
      <p:nvGrpSpPr>
        <p:cNvPr id="1" name=""/>
        <p:cNvGrpSpPr/>
        <p:nvPr/>
      </p:nvGrpSpPr>
      <p:grpSpPr>
        <a:xfrm>
          <a:off x="0" y="0"/>
          <a:ext cx="0" cy="0"/>
          <a:chOff x="0" y="0"/>
          <a:chExt cx="0" cy="0"/>
        </a:xfrm>
      </p:grpSpPr>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p:txBody>
          <a:bodyPr rtlCol="0"/>
          <a:lstStyle/>
          <a:p>
            <a:pPr rtl="0"/>
            <a:fld id="{9CE24ADE-7912-49B8-96D1-5EA7F4F0FE4C}"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p:txBody>
          <a:bodyPr rtlCol="0"/>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rtlCol="0"/>
          <a:lstStyle/>
          <a:p>
            <a:pPr rtl="0"/>
            <a:fld id="{31FEFF75-79D2-EE46-877B-299D1510E681}" type="slidenum">
              <a:rPr lang="pt-BR" noProof="0" smtClean="0"/>
              <a:t>‹nº›</a:t>
            </a:fld>
            <a:endParaRPr lang="pt-BR" noProof="0"/>
          </a:p>
        </p:txBody>
      </p:sp>
      <p:sp>
        <p:nvSpPr>
          <p:cNvPr id="7" name="Título 1">
            <a:extLst>
              <a:ext uri="{FF2B5EF4-FFF2-40B4-BE49-F238E27FC236}">
                <a16:creationId xmlns:a16="http://schemas.microsoft.com/office/drawing/2014/main" id="{9B04801C-3319-AC43-9484-8377A4F8F253}"/>
              </a:ext>
            </a:extLst>
          </p:cNvPr>
          <p:cNvSpPr>
            <a:spLocks noGrp="1"/>
          </p:cNvSpPr>
          <p:nvPr>
            <p:ph type="ctrTitle" hasCustomPrompt="1"/>
          </p:nvPr>
        </p:nvSpPr>
        <p:spPr>
          <a:xfrm>
            <a:off x="392623" y="339645"/>
            <a:ext cx="10115219" cy="1002552"/>
          </a:xfrm>
        </p:spPr>
        <p:txBody>
          <a:bodyPr lIns="0" rIns="0" rtlCol="0" anchor="b">
            <a:noAutofit/>
          </a:bodyPr>
          <a:lstStyle>
            <a:lvl1pPr algn="l">
              <a:defRPr sz="4500" b="0" i="0" cap="all" baseline="0">
                <a:solidFill>
                  <a:schemeClr val="accent4">
                    <a:lumMod val="75000"/>
                  </a:schemeClr>
                </a:solidFill>
                <a:latin typeface="Sagona ExtraLight" panose="02020303050505020204" pitchFamily="18" charset="0"/>
              </a:defRPr>
            </a:lvl1pPr>
          </a:lstStyle>
          <a:p>
            <a:pPr rtl="0"/>
            <a:r>
              <a:rPr lang="pt-BR" noProof="0"/>
              <a:t>INSIRA O TÍTULO AQUI</a:t>
            </a:r>
          </a:p>
        </p:txBody>
      </p:sp>
      <p:sp>
        <p:nvSpPr>
          <p:cNvPr id="11" name="Espaço Reservado para Texto 10">
            <a:extLst>
              <a:ext uri="{FF2B5EF4-FFF2-40B4-BE49-F238E27FC236}">
                <a16:creationId xmlns:a16="http://schemas.microsoft.com/office/drawing/2014/main" id="{3D67D640-AB06-EE4B-868D-F46A30705F62}"/>
              </a:ext>
            </a:extLst>
          </p:cNvPr>
          <p:cNvSpPr>
            <a:spLocks noGrp="1"/>
          </p:cNvSpPr>
          <p:nvPr>
            <p:ph type="body" sz="quarter" idx="14" hasCustomPrompt="1"/>
          </p:nvPr>
        </p:nvSpPr>
        <p:spPr>
          <a:xfrm>
            <a:off x="392624" y="1507066"/>
            <a:ext cx="10115221" cy="4849283"/>
          </a:xfrm>
        </p:spPr>
        <p:txBody>
          <a:bodyPr lIns="0" rIns="0" rtlCol="0" anchor="t">
            <a:normAutofit/>
          </a:bodyPr>
          <a:lstStyle>
            <a:lvl1pPr marL="0" indent="0">
              <a:lnSpc>
                <a:spcPct val="100000"/>
              </a:lnSpc>
              <a:buNone/>
              <a:defRPr sz="1600">
                <a:latin typeface="+mj-lt"/>
              </a:defRPr>
            </a:lvl1pPr>
            <a:lvl2pPr marL="457200" indent="0">
              <a:lnSpc>
                <a:spcPct val="100000"/>
              </a:lnSpc>
              <a:buNone/>
              <a:defRPr sz="1600">
                <a:latin typeface="+mj-lt"/>
              </a:defRPr>
            </a:lvl2pPr>
            <a:lvl3pPr marL="914400" indent="0">
              <a:lnSpc>
                <a:spcPct val="100000"/>
              </a:lnSpc>
              <a:buNone/>
              <a:defRPr sz="1600">
                <a:latin typeface="+mj-lt"/>
              </a:defRPr>
            </a:lvl3pPr>
            <a:lvl4pPr marL="1371600" indent="0">
              <a:lnSpc>
                <a:spcPct val="100000"/>
              </a:lnSpc>
              <a:buNone/>
              <a:defRPr sz="1600">
                <a:latin typeface="+mj-lt"/>
              </a:defRPr>
            </a:lvl4pPr>
            <a:lvl5pPr marL="1828800" indent="0">
              <a:lnSpc>
                <a:spcPct val="100000"/>
              </a:lnSpc>
              <a:buNone/>
              <a:defRPr sz="1600">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cxnSp>
        <p:nvCxnSpPr>
          <p:cNvPr id="13" name="Conector Reto 12">
            <a:extLst>
              <a:ext uri="{FF2B5EF4-FFF2-40B4-BE49-F238E27FC236}">
                <a16:creationId xmlns:a16="http://schemas.microsoft.com/office/drawing/2014/main" id="{B781E455-9E6F-1B48-A537-F86699963276}"/>
              </a:ext>
            </a:extLst>
          </p:cNvPr>
          <p:cNvCxnSpPr>
            <a:cxnSpLocks/>
          </p:cNvCxnSpPr>
          <p:nvPr userDrawn="1"/>
        </p:nvCxnSpPr>
        <p:spPr>
          <a:xfrm>
            <a:off x="392623" y="1342197"/>
            <a:ext cx="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9" name="Conector Reto 8">
            <a:extLst>
              <a:ext uri="{FF2B5EF4-FFF2-40B4-BE49-F238E27FC236}">
                <a16:creationId xmlns:a16="http://schemas.microsoft.com/office/drawing/2014/main" id="{2A21F7CE-A4E6-574A-B490-8FC432772886}"/>
              </a:ext>
            </a:extLst>
          </p:cNvPr>
          <p:cNvCxnSpPr>
            <a:cxnSpLocks/>
          </p:cNvCxnSpPr>
          <p:nvPr userDrawn="1"/>
        </p:nvCxnSpPr>
        <p:spPr>
          <a:xfrm>
            <a:off x="11057682"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2512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ítulo e Content_3">
    <p:spTree>
      <p:nvGrpSpPr>
        <p:cNvPr id="1" name=""/>
        <p:cNvGrpSpPr/>
        <p:nvPr/>
      </p:nvGrpSpPr>
      <p:grpSpPr>
        <a:xfrm>
          <a:off x="0" y="0"/>
          <a:ext cx="0" cy="0"/>
          <a:chOff x="0" y="0"/>
          <a:chExt cx="0" cy="0"/>
        </a:xfrm>
      </p:grpSpPr>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p:txBody>
          <a:bodyPr rtlCol="0"/>
          <a:lstStyle/>
          <a:p>
            <a:pPr rtl="0"/>
            <a:fld id="{2244DF6D-5383-42D1-91A0-E3D81EF93F63}"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p:txBody>
          <a:bodyPr rtlCol="0"/>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rtlCol="0"/>
          <a:lstStyle/>
          <a:p>
            <a:pPr rtl="0"/>
            <a:fld id="{31FEFF75-79D2-EE46-877B-299D1510E681}" type="slidenum">
              <a:rPr lang="pt-BR" noProof="0" smtClean="0"/>
              <a:t>‹nº›</a:t>
            </a:fld>
            <a:endParaRPr lang="pt-BR" noProof="0"/>
          </a:p>
        </p:txBody>
      </p:sp>
      <p:sp>
        <p:nvSpPr>
          <p:cNvPr id="7" name="Título 1">
            <a:extLst>
              <a:ext uri="{FF2B5EF4-FFF2-40B4-BE49-F238E27FC236}">
                <a16:creationId xmlns:a16="http://schemas.microsoft.com/office/drawing/2014/main" id="{9B04801C-3319-AC43-9484-8377A4F8F253}"/>
              </a:ext>
            </a:extLst>
          </p:cNvPr>
          <p:cNvSpPr>
            <a:spLocks noGrp="1"/>
          </p:cNvSpPr>
          <p:nvPr>
            <p:ph type="ctrTitle" hasCustomPrompt="1"/>
          </p:nvPr>
        </p:nvSpPr>
        <p:spPr>
          <a:xfrm>
            <a:off x="392623" y="339645"/>
            <a:ext cx="11369068" cy="1002552"/>
          </a:xfrm>
        </p:spPr>
        <p:txBody>
          <a:bodyPr lIns="0" rIns="0" rtlCol="0" anchor="b">
            <a:noAutofit/>
          </a:bodyPr>
          <a:lstStyle>
            <a:lvl1pPr algn="l">
              <a:defRPr sz="4500" b="0" i="0" cap="all" baseline="0">
                <a:solidFill>
                  <a:schemeClr val="accent4">
                    <a:lumMod val="75000"/>
                  </a:schemeClr>
                </a:solidFill>
                <a:latin typeface="Sagona ExtraLight" panose="02020303050505020204" pitchFamily="18" charset="0"/>
              </a:defRPr>
            </a:lvl1pPr>
          </a:lstStyle>
          <a:p>
            <a:pPr rtl="0"/>
            <a:r>
              <a:rPr lang="pt-BR" noProof="0"/>
              <a:t>INSIRA O TÍTULO AQUI</a:t>
            </a:r>
          </a:p>
        </p:txBody>
      </p:sp>
      <p:sp>
        <p:nvSpPr>
          <p:cNvPr id="11" name="Espaço Reservado para Texto 10">
            <a:extLst>
              <a:ext uri="{FF2B5EF4-FFF2-40B4-BE49-F238E27FC236}">
                <a16:creationId xmlns:a16="http://schemas.microsoft.com/office/drawing/2014/main" id="{3D67D640-AB06-EE4B-868D-F46A30705F62}"/>
              </a:ext>
            </a:extLst>
          </p:cNvPr>
          <p:cNvSpPr>
            <a:spLocks noGrp="1"/>
          </p:cNvSpPr>
          <p:nvPr>
            <p:ph type="body" sz="quarter" idx="14" hasCustomPrompt="1"/>
          </p:nvPr>
        </p:nvSpPr>
        <p:spPr>
          <a:xfrm>
            <a:off x="392624" y="1507066"/>
            <a:ext cx="11369070" cy="4849283"/>
          </a:xfrm>
        </p:spPr>
        <p:txBody>
          <a:bodyPr lIns="0" rIns="0" rtlCol="0" anchor="t">
            <a:normAutofit/>
          </a:bodyPr>
          <a:lstStyle>
            <a:lvl1pPr marL="0" indent="0">
              <a:lnSpc>
                <a:spcPct val="100000"/>
              </a:lnSpc>
              <a:buNone/>
              <a:defRPr sz="1600">
                <a:latin typeface="+mj-lt"/>
              </a:defRPr>
            </a:lvl1pPr>
            <a:lvl2pPr marL="457200" indent="0">
              <a:lnSpc>
                <a:spcPct val="100000"/>
              </a:lnSpc>
              <a:buNone/>
              <a:defRPr sz="1600">
                <a:latin typeface="+mj-lt"/>
              </a:defRPr>
            </a:lvl2pPr>
            <a:lvl3pPr marL="914400" indent="0">
              <a:lnSpc>
                <a:spcPct val="100000"/>
              </a:lnSpc>
              <a:buNone/>
              <a:defRPr sz="1600">
                <a:latin typeface="+mj-lt"/>
              </a:defRPr>
            </a:lvl3pPr>
            <a:lvl4pPr marL="1371600" indent="0">
              <a:lnSpc>
                <a:spcPct val="100000"/>
              </a:lnSpc>
              <a:buNone/>
              <a:defRPr sz="1600">
                <a:latin typeface="+mj-lt"/>
              </a:defRPr>
            </a:lvl4pPr>
            <a:lvl5pPr marL="1828800" indent="0">
              <a:lnSpc>
                <a:spcPct val="100000"/>
              </a:lnSpc>
              <a:buNone/>
              <a:defRPr sz="1600">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cxnSp>
        <p:nvCxnSpPr>
          <p:cNvPr id="13" name="Conector Reto 12">
            <a:extLst>
              <a:ext uri="{FF2B5EF4-FFF2-40B4-BE49-F238E27FC236}">
                <a16:creationId xmlns:a16="http://schemas.microsoft.com/office/drawing/2014/main" id="{B781E455-9E6F-1B48-A537-F86699963276}"/>
              </a:ext>
            </a:extLst>
          </p:cNvPr>
          <p:cNvCxnSpPr>
            <a:cxnSpLocks/>
          </p:cNvCxnSpPr>
          <p:nvPr userDrawn="1"/>
        </p:nvCxnSpPr>
        <p:spPr>
          <a:xfrm>
            <a:off x="392623" y="1342197"/>
            <a:ext cx="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5" name="Conector Reto 14">
            <a:extLst>
              <a:ext uri="{FF2B5EF4-FFF2-40B4-BE49-F238E27FC236}">
                <a16:creationId xmlns:a16="http://schemas.microsoft.com/office/drawing/2014/main" id="{8CF93E56-30EE-384E-9A8A-090C645582DB}"/>
              </a:ext>
            </a:extLst>
          </p:cNvPr>
          <p:cNvCxnSpPr>
            <a:cxnSpLocks/>
          </p:cNvCxnSpPr>
          <p:nvPr userDrawn="1"/>
        </p:nvCxnSpPr>
        <p:spPr>
          <a:xfrm>
            <a:off x="392623" y="1405468"/>
            <a:ext cx="11369068"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5057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ítulo e Content_4">
    <p:spTree>
      <p:nvGrpSpPr>
        <p:cNvPr id="1" name=""/>
        <p:cNvGrpSpPr/>
        <p:nvPr/>
      </p:nvGrpSpPr>
      <p:grpSpPr>
        <a:xfrm>
          <a:off x="0" y="0"/>
          <a:ext cx="0" cy="0"/>
          <a:chOff x="0" y="0"/>
          <a:chExt cx="0" cy="0"/>
        </a:xfrm>
      </p:grpSpPr>
      <p:sp>
        <p:nvSpPr>
          <p:cNvPr id="12" name="Espaço Reservado para Imagem 5">
            <a:extLst>
              <a:ext uri="{FF2B5EF4-FFF2-40B4-BE49-F238E27FC236}">
                <a16:creationId xmlns:a16="http://schemas.microsoft.com/office/drawing/2014/main" id="{91DF7114-976E-3345-A7C4-77F951EA42C4}"/>
              </a:ext>
            </a:extLst>
          </p:cNvPr>
          <p:cNvSpPr>
            <a:spLocks noGrp="1"/>
          </p:cNvSpPr>
          <p:nvPr>
            <p:ph type="pic" sz="quarter" idx="15"/>
          </p:nvPr>
        </p:nvSpPr>
        <p:spPr>
          <a:xfrm>
            <a:off x="1" y="-1"/>
            <a:ext cx="12192000" cy="6857999"/>
          </a:xfrm>
          <a:custGeom>
            <a:avLst/>
            <a:gdLst>
              <a:gd name="connsiteX0" fmla="*/ 0 w 5822209"/>
              <a:gd name="connsiteY0" fmla="*/ 0 h 4427316"/>
              <a:gd name="connsiteX1" fmla="*/ 5822209 w 5822209"/>
              <a:gd name="connsiteY1" fmla="*/ 0 h 4427316"/>
              <a:gd name="connsiteX2" fmla="*/ 5822209 w 5822209"/>
              <a:gd name="connsiteY2" fmla="*/ 4427316 h 4427316"/>
              <a:gd name="connsiteX3" fmla="*/ 0 w 5822209"/>
              <a:gd name="connsiteY3" fmla="*/ 4427316 h 4427316"/>
            </a:gdLst>
            <a:ahLst/>
            <a:cxnLst>
              <a:cxn ang="0">
                <a:pos x="connsiteX0" y="connsiteY0"/>
              </a:cxn>
              <a:cxn ang="0">
                <a:pos x="connsiteX1" y="connsiteY1"/>
              </a:cxn>
              <a:cxn ang="0">
                <a:pos x="connsiteX2" y="connsiteY2"/>
              </a:cxn>
              <a:cxn ang="0">
                <a:pos x="connsiteX3" y="connsiteY3"/>
              </a:cxn>
            </a:cxnLst>
            <a:rect l="l" t="t" r="r" b="b"/>
            <a:pathLst>
              <a:path w="5822209" h="4427316">
                <a:moveTo>
                  <a:pt x="0" y="0"/>
                </a:moveTo>
                <a:lnTo>
                  <a:pt x="5822209" y="0"/>
                </a:lnTo>
                <a:lnTo>
                  <a:pt x="5822209" y="4427316"/>
                </a:lnTo>
                <a:lnTo>
                  <a:pt x="0" y="4427316"/>
                </a:lnTo>
                <a:close/>
              </a:path>
            </a:pathLst>
          </a:custGeom>
          <a:solidFill>
            <a:schemeClr val="accent4">
              <a:lumMod val="50000"/>
            </a:schemeClr>
          </a:solidFill>
        </p:spPr>
        <p:txBody>
          <a:bodyPr wrap="square" rtlCol="0">
            <a:noAutofit/>
          </a:bodyPr>
          <a:lstStyle/>
          <a:p>
            <a:pPr rtl="0"/>
            <a:r>
              <a:rPr lang="pt-BR" noProof="0"/>
              <a:t>Clique no ícone para adicionar uma imagem</a:t>
            </a:r>
          </a:p>
        </p:txBody>
      </p:sp>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p:txBody>
          <a:bodyPr rtlCol="0"/>
          <a:lstStyle/>
          <a:p>
            <a:pPr rtl="0"/>
            <a:fld id="{AEB30ACC-1420-4935-A4FA-6D6C34AAEB1C}"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p:txBody>
          <a:bodyPr rtlCol="0"/>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rtlCol="0"/>
          <a:lstStyle/>
          <a:p>
            <a:pPr rtl="0"/>
            <a:fld id="{31FEFF75-79D2-EE46-877B-299D1510E681}" type="slidenum">
              <a:rPr lang="pt-BR" noProof="0" smtClean="0"/>
              <a:t>‹nº›</a:t>
            </a:fld>
            <a:endParaRPr lang="pt-BR" noProof="0"/>
          </a:p>
        </p:txBody>
      </p:sp>
      <p:sp>
        <p:nvSpPr>
          <p:cNvPr id="7" name="Título 1">
            <a:extLst>
              <a:ext uri="{FF2B5EF4-FFF2-40B4-BE49-F238E27FC236}">
                <a16:creationId xmlns:a16="http://schemas.microsoft.com/office/drawing/2014/main" id="{9B04801C-3319-AC43-9484-8377A4F8F253}"/>
              </a:ext>
            </a:extLst>
          </p:cNvPr>
          <p:cNvSpPr>
            <a:spLocks noGrp="1"/>
          </p:cNvSpPr>
          <p:nvPr>
            <p:ph type="ctrTitle" hasCustomPrompt="1"/>
          </p:nvPr>
        </p:nvSpPr>
        <p:spPr>
          <a:xfrm>
            <a:off x="1627321" y="339645"/>
            <a:ext cx="10134369" cy="1002552"/>
          </a:xfrm>
        </p:spPr>
        <p:txBody>
          <a:bodyPr lIns="0" rIns="0" rtlCol="0" anchor="b">
            <a:noAutofit/>
          </a:bodyPr>
          <a:lstStyle>
            <a:lvl1pPr algn="l">
              <a:defRPr sz="4500" b="0" i="0" cap="all" baseline="0">
                <a:solidFill>
                  <a:schemeClr val="bg1"/>
                </a:solidFill>
                <a:latin typeface="Sagona ExtraLight" panose="02020303050505020204" pitchFamily="18" charset="0"/>
              </a:defRPr>
            </a:lvl1pPr>
          </a:lstStyle>
          <a:p>
            <a:pPr rtl="0"/>
            <a:r>
              <a:rPr lang="pt-BR" noProof="0"/>
              <a:t>INSIRA O TÍTULO AQUI</a:t>
            </a:r>
          </a:p>
        </p:txBody>
      </p:sp>
      <p:sp>
        <p:nvSpPr>
          <p:cNvPr id="11" name="Espaço Reservado para Texto 10">
            <a:extLst>
              <a:ext uri="{FF2B5EF4-FFF2-40B4-BE49-F238E27FC236}">
                <a16:creationId xmlns:a16="http://schemas.microsoft.com/office/drawing/2014/main" id="{3D67D640-AB06-EE4B-868D-F46A30705F62}"/>
              </a:ext>
            </a:extLst>
          </p:cNvPr>
          <p:cNvSpPr>
            <a:spLocks noGrp="1"/>
          </p:cNvSpPr>
          <p:nvPr>
            <p:ph type="body" sz="quarter" idx="14" hasCustomPrompt="1"/>
          </p:nvPr>
        </p:nvSpPr>
        <p:spPr>
          <a:xfrm>
            <a:off x="1627322" y="1507066"/>
            <a:ext cx="10134371" cy="4849283"/>
          </a:xfrm>
        </p:spPr>
        <p:txBody>
          <a:bodyPr lIns="0" rIns="0" rtlCol="0" anchor="t">
            <a:normAutofit/>
          </a:bodyPr>
          <a:lstStyle>
            <a:lvl1pPr marL="0" indent="0">
              <a:lnSpc>
                <a:spcPct val="100000"/>
              </a:lnSpc>
              <a:buNone/>
              <a:defRPr sz="1600">
                <a:solidFill>
                  <a:schemeClr val="bg1"/>
                </a:solidFill>
                <a:latin typeface="+mj-lt"/>
              </a:defRPr>
            </a:lvl1pPr>
            <a:lvl2pPr marL="457200" indent="0">
              <a:lnSpc>
                <a:spcPct val="100000"/>
              </a:lnSpc>
              <a:buNone/>
              <a:defRPr sz="1600">
                <a:solidFill>
                  <a:schemeClr val="bg1"/>
                </a:solidFill>
                <a:latin typeface="+mj-lt"/>
              </a:defRPr>
            </a:lvl2pPr>
            <a:lvl3pPr marL="914400" indent="0">
              <a:lnSpc>
                <a:spcPct val="100000"/>
              </a:lnSpc>
              <a:buNone/>
              <a:defRPr sz="1600">
                <a:solidFill>
                  <a:schemeClr val="bg1"/>
                </a:solidFill>
                <a:latin typeface="+mj-lt"/>
              </a:defRPr>
            </a:lvl3pPr>
            <a:lvl4pPr marL="1371600" indent="0">
              <a:lnSpc>
                <a:spcPct val="100000"/>
              </a:lnSpc>
              <a:buNone/>
              <a:defRPr sz="1600">
                <a:solidFill>
                  <a:schemeClr val="bg1"/>
                </a:solidFill>
                <a:latin typeface="+mj-lt"/>
              </a:defRPr>
            </a:lvl4pPr>
            <a:lvl5pPr marL="1828800" indent="0">
              <a:lnSpc>
                <a:spcPct val="100000"/>
              </a:lnSpc>
              <a:buNone/>
              <a:defRPr sz="1600">
                <a:solidFill>
                  <a:schemeClr val="bg1"/>
                </a:solidFill>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cxnSp>
        <p:nvCxnSpPr>
          <p:cNvPr id="13" name="Conector Reto 12">
            <a:extLst>
              <a:ext uri="{FF2B5EF4-FFF2-40B4-BE49-F238E27FC236}">
                <a16:creationId xmlns:a16="http://schemas.microsoft.com/office/drawing/2014/main" id="{B781E455-9E6F-1B48-A537-F86699963276}"/>
              </a:ext>
            </a:extLst>
          </p:cNvPr>
          <p:cNvCxnSpPr>
            <a:cxnSpLocks/>
          </p:cNvCxnSpPr>
          <p:nvPr userDrawn="1"/>
        </p:nvCxnSpPr>
        <p:spPr>
          <a:xfrm>
            <a:off x="392623" y="1342197"/>
            <a:ext cx="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9" name="Conector Reto 8">
            <a:extLst>
              <a:ext uri="{FF2B5EF4-FFF2-40B4-BE49-F238E27FC236}">
                <a16:creationId xmlns:a16="http://schemas.microsoft.com/office/drawing/2014/main" id="{578CECE2-CD4D-4A44-927A-53FFE158AF1C}"/>
              </a:ext>
            </a:extLst>
          </p:cNvPr>
          <p:cNvCxnSpPr>
            <a:cxnSpLocks/>
          </p:cNvCxnSpPr>
          <p:nvPr userDrawn="1"/>
        </p:nvCxnSpPr>
        <p:spPr>
          <a:xfrm>
            <a:off x="1134319" y="0"/>
            <a:ext cx="0" cy="685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8067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ítulo e Content_5">
    <p:spTree>
      <p:nvGrpSpPr>
        <p:cNvPr id="1" name=""/>
        <p:cNvGrpSpPr/>
        <p:nvPr/>
      </p:nvGrpSpPr>
      <p:grpSpPr>
        <a:xfrm>
          <a:off x="0" y="0"/>
          <a:ext cx="0" cy="0"/>
          <a:chOff x="0" y="0"/>
          <a:chExt cx="0" cy="0"/>
        </a:xfrm>
      </p:grpSpPr>
      <p:sp>
        <p:nvSpPr>
          <p:cNvPr id="10" name="Espaço Reservado para Imagem 5">
            <a:extLst>
              <a:ext uri="{FF2B5EF4-FFF2-40B4-BE49-F238E27FC236}">
                <a16:creationId xmlns:a16="http://schemas.microsoft.com/office/drawing/2014/main" id="{CCA2E80D-B045-2346-9C1F-70BFBD4AF7BA}"/>
              </a:ext>
            </a:extLst>
          </p:cNvPr>
          <p:cNvSpPr>
            <a:spLocks noGrp="1"/>
          </p:cNvSpPr>
          <p:nvPr>
            <p:ph type="pic" sz="quarter" idx="15"/>
          </p:nvPr>
        </p:nvSpPr>
        <p:spPr>
          <a:xfrm>
            <a:off x="1" y="-1"/>
            <a:ext cx="12192000" cy="6857999"/>
          </a:xfrm>
          <a:custGeom>
            <a:avLst/>
            <a:gdLst>
              <a:gd name="connsiteX0" fmla="*/ 0 w 5822209"/>
              <a:gd name="connsiteY0" fmla="*/ 0 h 4427316"/>
              <a:gd name="connsiteX1" fmla="*/ 5822209 w 5822209"/>
              <a:gd name="connsiteY1" fmla="*/ 0 h 4427316"/>
              <a:gd name="connsiteX2" fmla="*/ 5822209 w 5822209"/>
              <a:gd name="connsiteY2" fmla="*/ 4427316 h 4427316"/>
              <a:gd name="connsiteX3" fmla="*/ 0 w 5822209"/>
              <a:gd name="connsiteY3" fmla="*/ 4427316 h 4427316"/>
            </a:gdLst>
            <a:ahLst/>
            <a:cxnLst>
              <a:cxn ang="0">
                <a:pos x="connsiteX0" y="connsiteY0"/>
              </a:cxn>
              <a:cxn ang="0">
                <a:pos x="connsiteX1" y="connsiteY1"/>
              </a:cxn>
              <a:cxn ang="0">
                <a:pos x="connsiteX2" y="connsiteY2"/>
              </a:cxn>
              <a:cxn ang="0">
                <a:pos x="connsiteX3" y="connsiteY3"/>
              </a:cxn>
            </a:cxnLst>
            <a:rect l="l" t="t" r="r" b="b"/>
            <a:pathLst>
              <a:path w="5822209" h="4427316">
                <a:moveTo>
                  <a:pt x="0" y="0"/>
                </a:moveTo>
                <a:lnTo>
                  <a:pt x="5822209" y="0"/>
                </a:lnTo>
                <a:lnTo>
                  <a:pt x="5822209" y="4427316"/>
                </a:lnTo>
                <a:lnTo>
                  <a:pt x="0" y="4427316"/>
                </a:lnTo>
                <a:close/>
              </a:path>
            </a:pathLst>
          </a:custGeom>
          <a:solidFill>
            <a:schemeClr val="accent4">
              <a:lumMod val="50000"/>
            </a:schemeClr>
          </a:solidFill>
        </p:spPr>
        <p:txBody>
          <a:bodyPr wrap="square" rtlCol="0">
            <a:noAutofit/>
          </a:bodyPr>
          <a:lstStyle/>
          <a:p>
            <a:pPr rtl="0"/>
            <a:r>
              <a:rPr lang="pt-BR" noProof="0"/>
              <a:t>Clique no ícone para adicionar uma imagem</a:t>
            </a:r>
          </a:p>
        </p:txBody>
      </p:sp>
      <p:sp>
        <p:nvSpPr>
          <p:cNvPr id="3" name="Espaço Reservado para Data 2">
            <a:extLst>
              <a:ext uri="{FF2B5EF4-FFF2-40B4-BE49-F238E27FC236}">
                <a16:creationId xmlns:a16="http://schemas.microsoft.com/office/drawing/2014/main" id="{2062DFD1-09C0-6845-8219-0846F32EDEFA}"/>
              </a:ext>
            </a:extLst>
          </p:cNvPr>
          <p:cNvSpPr>
            <a:spLocks noGrp="1"/>
          </p:cNvSpPr>
          <p:nvPr>
            <p:ph type="dt" sz="half" idx="10"/>
          </p:nvPr>
        </p:nvSpPr>
        <p:spPr/>
        <p:txBody>
          <a:bodyPr rtlCol="0"/>
          <a:lstStyle/>
          <a:p>
            <a:pPr rtl="0"/>
            <a:fld id="{DB4C394D-5338-4147-8016-0A3AE6667A46}" type="datetime1">
              <a:rPr lang="pt-BR" noProof="0" smtClean="0"/>
              <a:t>06/04/2021</a:t>
            </a:fld>
            <a:endParaRPr lang="pt-BR" noProof="0"/>
          </a:p>
        </p:txBody>
      </p:sp>
      <p:sp>
        <p:nvSpPr>
          <p:cNvPr id="4" name="Espaço Reservado para Rodapé 3">
            <a:extLst>
              <a:ext uri="{FF2B5EF4-FFF2-40B4-BE49-F238E27FC236}">
                <a16:creationId xmlns:a16="http://schemas.microsoft.com/office/drawing/2014/main" id="{CB7D7355-C4D0-1F4D-A365-E4AF1D8FED03}"/>
              </a:ext>
            </a:extLst>
          </p:cNvPr>
          <p:cNvSpPr>
            <a:spLocks noGrp="1"/>
          </p:cNvSpPr>
          <p:nvPr>
            <p:ph type="ftr" sz="quarter" idx="11"/>
          </p:nvPr>
        </p:nvSpPr>
        <p:spPr/>
        <p:txBody>
          <a:bodyPr rtlCol="0"/>
          <a:lstStyle/>
          <a:p>
            <a:pPr rtl="0"/>
            <a:endParaRPr lang="pt-BR" noProof="0"/>
          </a:p>
        </p:txBody>
      </p:sp>
      <p:sp>
        <p:nvSpPr>
          <p:cNvPr id="5" name="Espaço Reservado para o Número do Slide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rtlCol="0"/>
          <a:lstStyle/>
          <a:p>
            <a:pPr rtl="0"/>
            <a:fld id="{31FEFF75-79D2-EE46-877B-299D1510E681}" type="slidenum">
              <a:rPr lang="pt-BR" noProof="0" smtClean="0"/>
              <a:t>‹nº›</a:t>
            </a:fld>
            <a:endParaRPr lang="pt-BR" noProof="0"/>
          </a:p>
        </p:txBody>
      </p:sp>
      <p:sp>
        <p:nvSpPr>
          <p:cNvPr id="7" name="Título 1">
            <a:extLst>
              <a:ext uri="{FF2B5EF4-FFF2-40B4-BE49-F238E27FC236}">
                <a16:creationId xmlns:a16="http://schemas.microsoft.com/office/drawing/2014/main" id="{9B04801C-3319-AC43-9484-8377A4F8F253}"/>
              </a:ext>
            </a:extLst>
          </p:cNvPr>
          <p:cNvSpPr>
            <a:spLocks noGrp="1"/>
          </p:cNvSpPr>
          <p:nvPr>
            <p:ph type="ctrTitle" hasCustomPrompt="1"/>
          </p:nvPr>
        </p:nvSpPr>
        <p:spPr>
          <a:xfrm>
            <a:off x="392623" y="339645"/>
            <a:ext cx="11369068" cy="1002552"/>
          </a:xfrm>
        </p:spPr>
        <p:txBody>
          <a:bodyPr lIns="0" rIns="0" rtlCol="0" anchor="b">
            <a:noAutofit/>
          </a:bodyPr>
          <a:lstStyle>
            <a:lvl1pPr algn="l">
              <a:defRPr sz="4500" b="0" i="0" cap="all" baseline="0">
                <a:solidFill>
                  <a:schemeClr val="bg1"/>
                </a:solidFill>
                <a:latin typeface="Sagona ExtraLight" panose="02020303050505020204" pitchFamily="18" charset="0"/>
              </a:defRPr>
            </a:lvl1pPr>
          </a:lstStyle>
          <a:p>
            <a:pPr rtl="0"/>
            <a:r>
              <a:rPr lang="pt-BR" noProof="0"/>
              <a:t>INSIRA O TÍTULO AQUI</a:t>
            </a:r>
          </a:p>
        </p:txBody>
      </p:sp>
      <p:sp>
        <p:nvSpPr>
          <p:cNvPr id="11" name="Espaço Reservado para Texto 10">
            <a:extLst>
              <a:ext uri="{FF2B5EF4-FFF2-40B4-BE49-F238E27FC236}">
                <a16:creationId xmlns:a16="http://schemas.microsoft.com/office/drawing/2014/main" id="{3D67D640-AB06-EE4B-868D-F46A30705F62}"/>
              </a:ext>
            </a:extLst>
          </p:cNvPr>
          <p:cNvSpPr>
            <a:spLocks noGrp="1"/>
          </p:cNvSpPr>
          <p:nvPr>
            <p:ph type="body" sz="quarter" idx="14" hasCustomPrompt="1"/>
          </p:nvPr>
        </p:nvSpPr>
        <p:spPr>
          <a:xfrm>
            <a:off x="392624" y="1507066"/>
            <a:ext cx="11369070" cy="4849283"/>
          </a:xfrm>
        </p:spPr>
        <p:txBody>
          <a:bodyPr lIns="0" rIns="0" rtlCol="0" anchor="t">
            <a:normAutofit/>
          </a:bodyPr>
          <a:lstStyle>
            <a:lvl1pPr marL="0" indent="0">
              <a:lnSpc>
                <a:spcPct val="100000"/>
              </a:lnSpc>
              <a:buNone/>
              <a:defRPr sz="1600">
                <a:solidFill>
                  <a:schemeClr val="bg1"/>
                </a:solidFill>
                <a:latin typeface="+mj-lt"/>
              </a:defRPr>
            </a:lvl1pPr>
            <a:lvl2pPr marL="457200" indent="0">
              <a:lnSpc>
                <a:spcPct val="100000"/>
              </a:lnSpc>
              <a:buNone/>
              <a:defRPr sz="1600">
                <a:solidFill>
                  <a:schemeClr val="bg1"/>
                </a:solidFill>
                <a:latin typeface="+mj-lt"/>
              </a:defRPr>
            </a:lvl2pPr>
            <a:lvl3pPr marL="914400" indent="0">
              <a:lnSpc>
                <a:spcPct val="100000"/>
              </a:lnSpc>
              <a:buNone/>
              <a:defRPr sz="1600">
                <a:solidFill>
                  <a:schemeClr val="bg1"/>
                </a:solidFill>
                <a:latin typeface="+mj-lt"/>
              </a:defRPr>
            </a:lvl3pPr>
            <a:lvl4pPr marL="1371600" indent="0">
              <a:lnSpc>
                <a:spcPct val="100000"/>
              </a:lnSpc>
              <a:buNone/>
              <a:defRPr sz="1600">
                <a:solidFill>
                  <a:schemeClr val="bg1"/>
                </a:solidFill>
                <a:latin typeface="+mj-lt"/>
              </a:defRPr>
            </a:lvl4pPr>
            <a:lvl5pPr marL="1828800" indent="0">
              <a:lnSpc>
                <a:spcPct val="100000"/>
              </a:lnSpc>
              <a:buNone/>
              <a:defRPr sz="1600">
                <a:solidFill>
                  <a:schemeClr val="bg1"/>
                </a:solidFill>
                <a:latin typeface="+mj-lt"/>
              </a:defRPr>
            </a:lvl5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cxnSp>
        <p:nvCxnSpPr>
          <p:cNvPr id="13" name="Conector Reto 12">
            <a:extLst>
              <a:ext uri="{FF2B5EF4-FFF2-40B4-BE49-F238E27FC236}">
                <a16:creationId xmlns:a16="http://schemas.microsoft.com/office/drawing/2014/main" id="{B781E455-9E6F-1B48-A537-F86699963276}"/>
              </a:ext>
            </a:extLst>
          </p:cNvPr>
          <p:cNvCxnSpPr>
            <a:cxnSpLocks/>
          </p:cNvCxnSpPr>
          <p:nvPr userDrawn="1"/>
        </p:nvCxnSpPr>
        <p:spPr>
          <a:xfrm>
            <a:off x="392623" y="1342197"/>
            <a:ext cx="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2" name="Conector Reto 11">
            <a:extLst>
              <a:ext uri="{FF2B5EF4-FFF2-40B4-BE49-F238E27FC236}">
                <a16:creationId xmlns:a16="http://schemas.microsoft.com/office/drawing/2014/main" id="{740B4699-8C04-D74B-BFAF-27221E81DEBB}"/>
              </a:ext>
            </a:extLst>
          </p:cNvPr>
          <p:cNvCxnSpPr>
            <a:cxnSpLocks/>
          </p:cNvCxnSpPr>
          <p:nvPr userDrawn="1"/>
        </p:nvCxnSpPr>
        <p:spPr>
          <a:xfrm>
            <a:off x="0" y="5992966"/>
            <a:ext cx="1219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870572"/>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A1902FA6-24E0-3C4A-8B7A-F529DB1228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pt-BR" noProof="0"/>
              <a:t>Clique para editar o estilo de título Mestre</a:t>
            </a:r>
          </a:p>
        </p:txBody>
      </p:sp>
      <p:sp>
        <p:nvSpPr>
          <p:cNvPr id="3" name="Espaço reservado para texto 2">
            <a:extLst>
              <a:ext uri="{FF2B5EF4-FFF2-40B4-BE49-F238E27FC236}">
                <a16:creationId xmlns:a16="http://schemas.microsoft.com/office/drawing/2014/main" id="{41845A71-C369-2A42-A14F-2BD1985F75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4" name="Espaço Reservado para Data 3">
            <a:extLst>
              <a:ext uri="{FF2B5EF4-FFF2-40B4-BE49-F238E27FC236}">
                <a16:creationId xmlns:a16="http://schemas.microsoft.com/office/drawing/2014/main" id="{30870798-FB93-8742-9A92-FA7A241AFA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EEE462AC-4612-4367-BD8A-DDF5D2FA1189}" type="datetime1">
              <a:rPr lang="pt-BR" noProof="0" smtClean="0"/>
              <a:t>06/04/2021</a:t>
            </a:fld>
            <a:endParaRPr lang="pt-BR" noProof="0"/>
          </a:p>
        </p:txBody>
      </p:sp>
      <p:sp>
        <p:nvSpPr>
          <p:cNvPr id="5" name="Espaço Reservado para Rodapé 4">
            <a:extLst>
              <a:ext uri="{FF2B5EF4-FFF2-40B4-BE49-F238E27FC236}">
                <a16:creationId xmlns:a16="http://schemas.microsoft.com/office/drawing/2014/main" id="{7642A715-D537-DD4B-8BE6-1E573155F1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pt-BR" noProof="0"/>
          </a:p>
        </p:txBody>
      </p:sp>
      <p:sp>
        <p:nvSpPr>
          <p:cNvPr id="6" name="Espaço Reservado para o Número do Slide 5">
            <a:extLst>
              <a:ext uri="{FF2B5EF4-FFF2-40B4-BE49-F238E27FC236}">
                <a16:creationId xmlns:a16="http://schemas.microsoft.com/office/drawing/2014/main" id="{7FA9E735-B191-784C-98F7-65384DACA4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62C6627B-E4D5-2947-8E88-B84039729B99}" type="slidenum">
              <a:rPr lang="pt-BR" noProof="0" smtClean="0"/>
              <a:t>‹nº›</a:t>
            </a:fld>
            <a:endParaRPr lang="pt-BR" noProof="0"/>
          </a:p>
        </p:txBody>
      </p:sp>
    </p:spTree>
    <p:extLst>
      <p:ext uri="{BB962C8B-B14F-4D97-AF65-F5344CB8AC3E}">
        <p14:creationId xmlns:p14="http://schemas.microsoft.com/office/powerpoint/2010/main" val="2234582933"/>
      </p:ext>
    </p:extLst>
  </p:cSld>
  <p:clrMap bg1="lt1" tx1="dk1" bg2="lt2" tx2="dk2" accent1="accent1" accent2="accent2" accent3="accent3" accent4="accent4" accent5="accent5" accent6="accent6" hlink="hlink" folHlink="folHlink"/>
  <p:sldLayoutIdLst>
    <p:sldLayoutId id="2147483669" r:id="rId1"/>
    <p:sldLayoutId id="2147483673" r:id="rId2"/>
    <p:sldLayoutId id="2147483670" r:id="rId3"/>
    <p:sldLayoutId id="2147483674" r:id="rId4"/>
    <p:sldLayoutId id="2147483661" r:id="rId5"/>
    <p:sldLayoutId id="2147483676" r:id="rId6"/>
    <p:sldLayoutId id="2147483675" r:id="rId7"/>
    <p:sldLayoutId id="2147483677" r:id="rId8"/>
    <p:sldLayoutId id="2147483678" r:id="rId9"/>
    <p:sldLayoutId id="2147483679" r:id="rId10"/>
    <p:sldLayoutId id="2147483681" r:id="rId11"/>
    <p:sldLayoutId id="2147483682" r:id="rId12"/>
    <p:sldLayoutId id="2147483686" r:id="rId13"/>
    <p:sldLayoutId id="2147483683" r:id="rId14"/>
    <p:sldLayoutId id="2147483685" r:id="rId15"/>
    <p:sldLayoutId id="2147483684" r:id="rId16"/>
    <p:sldLayoutId id="2147483680" r:id="rId17"/>
    <p:sldLayoutId id="2147483691" r:id="rId18"/>
    <p:sldLayoutId id="2147483692" r:id="rId19"/>
    <p:sldLayoutId id="2147483693" r:id="rId20"/>
    <p:sldLayoutId id="2147483694" r:id="rId21"/>
    <p:sldLayoutId id="2147483688" r:id="rId22"/>
    <p:sldLayoutId id="2147483687" r:id="rId23"/>
    <p:sldLayoutId id="2147483689" r:id="rId24"/>
    <p:sldLayoutId id="2147483690" r:id="rId25"/>
    <p:sldLayoutId id="2147483695" r:id="rId26"/>
    <p:sldLayoutId id="2147483696" r:id="rId27"/>
    <p:sldLayoutId id="2147483697" r:id="rId28"/>
    <p:sldLayoutId id="2147483698" r:id="rId29"/>
    <p:sldLayoutId id="2147483703" r:id="rId30"/>
    <p:sldLayoutId id="2147483704" r:id="rId31"/>
    <p:sldLayoutId id="2147483705" r:id="rId32"/>
    <p:sldLayoutId id="2147483706" r:id="rId33"/>
    <p:sldLayoutId id="2147483700" r:id="rId34"/>
    <p:sldLayoutId id="2147483699" r:id="rId35"/>
    <p:sldLayoutId id="2147483701" r:id="rId36"/>
    <p:sldLayoutId id="2147483702" r:id="rId37"/>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Espaço Reservado para Imagem 21" descr="Mulher no tablet ">
            <a:extLst>
              <a:ext uri="{FF2B5EF4-FFF2-40B4-BE49-F238E27FC236}">
                <a16:creationId xmlns:a16="http://schemas.microsoft.com/office/drawing/2014/main" id="{DB20DB88-CBCC-9A4A-BA0A-4807E1B8E804}"/>
              </a:ext>
            </a:extLst>
          </p:cNvPr>
          <p:cNvPicPr>
            <a:picLocks noGrp="1" noChangeAspect="1"/>
          </p:cNvPicPr>
          <p:nvPr>
            <p:ph type="pic" sz="quarter" idx="10"/>
          </p:nvPr>
        </p:nvPicPr>
        <p:blipFill rotWithShape="1">
          <a:blip r:embed="rId3" cstate="screen">
            <a:duotone>
              <a:prstClr val="black"/>
              <a:schemeClr val="accent3">
                <a:tint val="45000"/>
                <a:satMod val="400000"/>
              </a:schemeClr>
            </a:duotone>
            <a:alphaModFix amt="35000"/>
            <a:extLst>
              <a:ext uri="{28A0092B-C50C-407E-A947-70E740481C1C}">
                <a14:useLocalDpi xmlns:a14="http://schemas.microsoft.com/office/drawing/2010/main"/>
              </a:ext>
            </a:extLst>
          </a:blip>
          <a:srcRect l="4632" r="4632"/>
          <a:stretch/>
        </p:blipFill>
        <p:spPr>
          <a:xfrm>
            <a:off x="1235869" y="0"/>
            <a:ext cx="11057681" cy="6858000"/>
          </a:xfrm>
        </p:spPr>
      </p:pic>
      <p:sp>
        <p:nvSpPr>
          <p:cNvPr id="6" name="Espaço Reservado para Texto 5">
            <a:extLst>
              <a:ext uri="{FF2B5EF4-FFF2-40B4-BE49-F238E27FC236}">
                <a16:creationId xmlns:a16="http://schemas.microsoft.com/office/drawing/2014/main" id="{348362CB-F41D-164B-BAC7-F91A6E68A2AC}"/>
              </a:ext>
            </a:extLst>
          </p:cNvPr>
          <p:cNvSpPr>
            <a:spLocks noGrp="1"/>
          </p:cNvSpPr>
          <p:nvPr>
            <p:ph type="body" idx="13"/>
          </p:nvPr>
        </p:nvSpPr>
        <p:spPr>
          <a:xfrm>
            <a:off x="1524000" y="4836235"/>
            <a:ext cx="6506817" cy="1524807"/>
          </a:xfrm>
        </p:spPr>
        <p:txBody>
          <a:bodyPr rtlCol="0">
            <a:normAutofit/>
          </a:bodyPr>
          <a:lstStyle/>
          <a:p>
            <a:pPr rtl="0"/>
            <a:r>
              <a:rPr lang="pt-BR" sz="4000" dirty="0"/>
              <a:t>Gestão de cartórios</a:t>
            </a:r>
          </a:p>
        </p:txBody>
      </p:sp>
      <p:sp>
        <p:nvSpPr>
          <p:cNvPr id="5" name="Título 4">
            <a:extLst>
              <a:ext uri="{FF2B5EF4-FFF2-40B4-BE49-F238E27FC236}">
                <a16:creationId xmlns:a16="http://schemas.microsoft.com/office/drawing/2014/main" id="{99516ACA-375D-1140-8EDA-CE04AAC75809}"/>
              </a:ext>
            </a:extLst>
          </p:cNvPr>
          <p:cNvSpPr>
            <a:spLocks noGrp="1"/>
          </p:cNvSpPr>
          <p:nvPr>
            <p:ph type="ctrTitle"/>
          </p:nvPr>
        </p:nvSpPr>
        <p:spPr>
          <a:xfrm>
            <a:off x="1523999" y="2384485"/>
            <a:ext cx="8004314" cy="2387600"/>
          </a:xfrm>
        </p:spPr>
        <p:txBody>
          <a:bodyPr rtlCol="0"/>
          <a:lstStyle/>
          <a:p>
            <a:pPr rtl="0"/>
            <a:r>
              <a:rPr lang="pt-BR" dirty="0"/>
              <a:t>A </a:t>
            </a:r>
            <a:r>
              <a:rPr lang="pt-BR" dirty="0" err="1"/>
              <a:t>cgj</a:t>
            </a:r>
            <a:r>
              <a:rPr lang="pt-BR" dirty="0"/>
              <a:t>/</a:t>
            </a:r>
            <a:r>
              <a:rPr lang="pt-BR" dirty="0" err="1"/>
              <a:t>mt</a:t>
            </a:r>
            <a:r>
              <a:rPr lang="pt-BR" dirty="0"/>
              <a:t> e a </a:t>
            </a:r>
            <a:r>
              <a:rPr lang="pt-BR" dirty="0" err="1"/>
              <a:t>anoreg</a:t>
            </a:r>
            <a:r>
              <a:rPr lang="pt-BR" dirty="0"/>
              <a:t>/</a:t>
            </a:r>
            <a:r>
              <a:rPr lang="pt-BR" dirty="0" err="1"/>
              <a:t>mt</a:t>
            </a:r>
            <a:r>
              <a:rPr lang="pt-BR" dirty="0"/>
              <a:t> </a:t>
            </a:r>
          </a:p>
        </p:txBody>
      </p:sp>
      <p:pic>
        <p:nvPicPr>
          <p:cNvPr id="3" name="Imagem 2">
            <a:extLst>
              <a:ext uri="{FF2B5EF4-FFF2-40B4-BE49-F238E27FC236}">
                <a16:creationId xmlns:a16="http://schemas.microsoft.com/office/drawing/2014/main" id="{6FC0D96D-8E41-4AE5-90F5-C459F57E7829}"/>
              </a:ext>
            </a:extLst>
          </p:cNvPr>
          <p:cNvPicPr>
            <a:picLocks noChangeAspect="1"/>
          </p:cNvPicPr>
          <p:nvPr/>
        </p:nvPicPr>
        <p:blipFill>
          <a:blip r:embed="rId4"/>
          <a:stretch>
            <a:fillRect/>
          </a:stretch>
        </p:blipFill>
        <p:spPr>
          <a:xfrm>
            <a:off x="-114090" y="3653644"/>
            <a:ext cx="1263275" cy="1263275"/>
          </a:xfrm>
          <a:prstGeom prst="rect">
            <a:avLst/>
          </a:prstGeom>
        </p:spPr>
      </p:pic>
      <p:pic>
        <p:nvPicPr>
          <p:cNvPr id="7" name="Imagem 6">
            <a:extLst>
              <a:ext uri="{FF2B5EF4-FFF2-40B4-BE49-F238E27FC236}">
                <a16:creationId xmlns:a16="http://schemas.microsoft.com/office/drawing/2014/main" id="{472C71B3-E697-4306-BEA8-9461CB262BA8}"/>
              </a:ext>
            </a:extLst>
          </p:cNvPr>
          <p:cNvPicPr>
            <a:picLocks noChangeAspect="1"/>
          </p:cNvPicPr>
          <p:nvPr/>
        </p:nvPicPr>
        <p:blipFill>
          <a:blip r:embed="rId5"/>
          <a:stretch>
            <a:fillRect/>
          </a:stretch>
        </p:blipFill>
        <p:spPr>
          <a:xfrm>
            <a:off x="29137" y="4772085"/>
            <a:ext cx="1063505" cy="865832"/>
          </a:xfrm>
          <a:prstGeom prst="rect">
            <a:avLst/>
          </a:prstGeom>
        </p:spPr>
      </p:pic>
      <p:pic>
        <p:nvPicPr>
          <p:cNvPr id="9" name="Imagem 8">
            <a:extLst>
              <a:ext uri="{FF2B5EF4-FFF2-40B4-BE49-F238E27FC236}">
                <a16:creationId xmlns:a16="http://schemas.microsoft.com/office/drawing/2014/main" id="{123C73AC-84E9-4387-B5CA-2816C2DE0E0E}"/>
              </a:ext>
            </a:extLst>
          </p:cNvPr>
          <p:cNvPicPr>
            <a:picLocks noChangeAspect="1"/>
          </p:cNvPicPr>
          <p:nvPr/>
        </p:nvPicPr>
        <p:blipFill>
          <a:blip r:embed="rId6"/>
          <a:stretch>
            <a:fillRect/>
          </a:stretch>
        </p:blipFill>
        <p:spPr>
          <a:xfrm>
            <a:off x="49722" y="2983052"/>
            <a:ext cx="1022337" cy="577539"/>
          </a:xfrm>
          <a:prstGeom prst="rect">
            <a:avLst/>
          </a:prstGeom>
        </p:spPr>
      </p:pic>
    </p:spTree>
    <p:extLst>
      <p:ext uri="{BB962C8B-B14F-4D97-AF65-F5344CB8AC3E}">
        <p14:creationId xmlns:p14="http://schemas.microsoft.com/office/powerpoint/2010/main" val="4285847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12B178B4-CDED-454C-BED2-2E2B10ADA703}"/>
              </a:ext>
            </a:extLst>
          </p:cNvPr>
          <p:cNvSpPr>
            <a:spLocks noGrp="1"/>
          </p:cNvSpPr>
          <p:nvPr>
            <p:ph type="ctrTitle"/>
          </p:nvPr>
        </p:nvSpPr>
        <p:spPr/>
        <p:txBody>
          <a:bodyPr rtlCol="0"/>
          <a:lstStyle/>
          <a:p>
            <a:pPr rtl="0"/>
            <a:r>
              <a:rPr lang="pt-BR" sz="4000" b="1" dirty="0"/>
              <a:t>GESTÃO DE CARTÓRIOS</a:t>
            </a:r>
          </a:p>
        </p:txBody>
      </p:sp>
      <p:sp>
        <p:nvSpPr>
          <p:cNvPr id="7" name="Espaço Reservado para Texto 6">
            <a:extLst>
              <a:ext uri="{FF2B5EF4-FFF2-40B4-BE49-F238E27FC236}">
                <a16:creationId xmlns:a16="http://schemas.microsoft.com/office/drawing/2014/main" id="{54E9E228-B02C-3941-B458-23CB2D67B476}"/>
              </a:ext>
            </a:extLst>
          </p:cNvPr>
          <p:cNvSpPr>
            <a:spLocks noGrp="1"/>
          </p:cNvSpPr>
          <p:nvPr>
            <p:ph type="body" sz="quarter" idx="14"/>
          </p:nvPr>
        </p:nvSpPr>
        <p:spPr/>
        <p:txBody>
          <a:bodyPr rtlCol="0">
            <a:normAutofit fontScale="92500" lnSpcReduction="10000"/>
          </a:bodyPr>
          <a:lstStyle/>
          <a:p>
            <a:pPr algn="just">
              <a:lnSpc>
                <a:spcPct val="107000"/>
              </a:lnSpc>
              <a:spcAft>
                <a:spcPts val="800"/>
              </a:spcAft>
            </a:pPr>
            <a:r>
              <a:rPr lang="pt-BR" sz="2800" dirty="0">
                <a:effectLst/>
                <a:latin typeface="Calibri" panose="020F0502020204030204" pitchFamily="34" charset="0"/>
                <a:ea typeface="Calibri" panose="020F0502020204030204" pitchFamily="34" charset="0"/>
                <a:cs typeface="Times New Roman" panose="02020603050405020304" pitchFamily="18" charset="0"/>
              </a:rPr>
              <a:t>A ABNT – Associação Brasileira de Normas Técnicas editou a NBR 15:906/2010, em 29/11/2010, estabelecendo requisitos de sistema de </a:t>
            </a:r>
            <a:r>
              <a:rPr lang="pt-BR" sz="2800" b="1" dirty="0">
                <a:effectLst/>
                <a:latin typeface="Calibri" panose="020F0502020204030204" pitchFamily="34" charset="0"/>
                <a:ea typeface="Calibri" panose="020F0502020204030204" pitchFamily="34" charset="0"/>
                <a:cs typeface="Times New Roman" panose="02020603050405020304" pitchFamily="18" charset="0"/>
              </a:rPr>
              <a:t>gestão empresarial</a:t>
            </a:r>
            <a:r>
              <a:rPr lang="pt-BR" sz="2800" dirty="0">
                <a:effectLst/>
                <a:latin typeface="Calibri" panose="020F0502020204030204" pitchFamily="34" charset="0"/>
                <a:ea typeface="Calibri" panose="020F0502020204030204" pitchFamily="34" charset="0"/>
                <a:cs typeface="Times New Roman" panose="02020603050405020304" pitchFamily="18" charset="0"/>
              </a:rPr>
              <a:t>, para demonstrar a capacidade dos Serviços Notariais e Registrais de gerir seus processos com </a:t>
            </a:r>
            <a:r>
              <a:rPr lang="pt-BR" sz="2800" b="1" dirty="0">
                <a:effectLst/>
                <a:latin typeface="Calibri" panose="020F0502020204030204" pitchFamily="34" charset="0"/>
                <a:ea typeface="Calibri" panose="020F0502020204030204" pitchFamily="34" charset="0"/>
                <a:cs typeface="Times New Roman" panose="02020603050405020304" pitchFamily="18" charset="0"/>
              </a:rPr>
              <a:t>qualidade</a:t>
            </a:r>
            <a:r>
              <a:rPr lang="pt-BR" sz="2800" dirty="0">
                <a:effectLst/>
                <a:latin typeface="Calibri" panose="020F0502020204030204" pitchFamily="34" charset="0"/>
                <a:ea typeface="Calibri" panose="020F0502020204030204" pitchFamily="34" charset="0"/>
                <a:cs typeface="Times New Roman" panose="02020603050405020304" pitchFamily="18" charset="0"/>
              </a:rPr>
              <a:t>, de forma a satisfazer as partes interessadas, atender aos requisitos legais, elementos de gestão socioambiental, saúde e segurança ocupacional, visando a excelência dos serviços.</a:t>
            </a:r>
          </a:p>
          <a:p>
            <a:pPr algn="just">
              <a:lnSpc>
                <a:spcPct val="107000"/>
              </a:lnSpc>
              <a:spcAft>
                <a:spcPts val="800"/>
              </a:spcAft>
            </a:pPr>
            <a:r>
              <a:rPr lang="pt-BR" sz="2800" dirty="0">
                <a:effectLst/>
                <a:latin typeface="Calibri" panose="020F0502020204030204" pitchFamily="34" charset="0"/>
                <a:ea typeface="Calibri" panose="020F0502020204030204" pitchFamily="34" charset="0"/>
                <a:cs typeface="Times New Roman" panose="02020603050405020304" pitchFamily="18" charset="0"/>
              </a:rPr>
              <a:t>A Corregedoria Nacional de Justiça do CNJ, fixou metas no âmbito de sua atuação fiscalizatória para que os Serviços Notariais e Registrais modernizem-se, aparelhem-se e estruturem-se no campo material e humano de forma adequada e necessária.</a:t>
            </a:r>
          </a:p>
        </p:txBody>
      </p:sp>
    </p:spTree>
    <p:extLst>
      <p:ext uri="{BB962C8B-B14F-4D97-AF65-F5344CB8AC3E}">
        <p14:creationId xmlns:p14="http://schemas.microsoft.com/office/powerpoint/2010/main" val="1358238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12B178B4-CDED-454C-BED2-2E2B10ADA703}"/>
              </a:ext>
            </a:extLst>
          </p:cNvPr>
          <p:cNvSpPr>
            <a:spLocks noGrp="1"/>
          </p:cNvSpPr>
          <p:nvPr>
            <p:ph type="ctrTitle"/>
          </p:nvPr>
        </p:nvSpPr>
        <p:spPr/>
        <p:txBody>
          <a:bodyPr rtlCol="0"/>
          <a:lstStyle/>
          <a:p>
            <a:pPr rtl="0"/>
            <a:r>
              <a:rPr lang="pt-BR" sz="4000" b="1" dirty="0"/>
              <a:t>GESTÃO DE CARTÓRIOS – Lei 8935/94</a:t>
            </a:r>
          </a:p>
        </p:txBody>
      </p:sp>
      <p:sp>
        <p:nvSpPr>
          <p:cNvPr id="7" name="Espaço Reservado para Texto 6">
            <a:extLst>
              <a:ext uri="{FF2B5EF4-FFF2-40B4-BE49-F238E27FC236}">
                <a16:creationId xmlns:a16="http://schemas.microsoft.com/office/drawing/2014/main" id="{54E9E228-B02C-3941-B458-23CB2D67B476}"/>
              </a:ext>
            </a:extLst>
          </p:cNvPr>
          <p:cNvSpPr>
            <a:spLocks noGrp="1"/>
          </p:cNvSpPr>
          <p:nvPr>
            <p:ph type="body" sz="quarter" idx="14"/>
          </p:nvPr>
        </p:nvSpPr>
        <p:spPr>
          <a:xfrm>
            <a:off x="1627322" y="1507066"/>
            <a:ext cx="10134372" cy="5251543"/>
          </a:xfrm>
        </p:spPr>
        <p:txBody>
          <a:bodyPr rtlCol="0">
            <a:normAutofit fontScale="92500" lnSpcReduction="10000"/>
          </a:bodyPr>
          <a:lstStyle/>
          <a:p>
            <a:pPr algn="just">
              <a:lnSpc>
                <a:spcPct val="107000"/>
              </a:lnSpc>
              <a:spcAft>
                <a:spcPts val="800"/>
              </a:spcAft>
            </a:pPr>
            <a:r>
              <a:rPr lang="pt-BR" sz="2400" dirty="0">
                <a:effectLst/>
                <a:latin typeface="Calibri" panose="020F0502020204030204" pitchFamily="34" charset="0"/>
                <a:ea typeface="Calibri" panose="020F0502020204030204" pitchFamily="34" charset="0"/>
                <a:cs typeface="Times New Roman" panose="02020603050405020304" pitchFamily="18" charset="0"/>
              </a:rPr>
              <a:t>Art. 4º Os serviços notariais e de registro serão prestados, </a:t>
            </a:r>
            <a:r>
              <a:rPr lang="pt-BR" sz="2400" b="1" dirty="0">
                <a:effectLst/>
                <a:latin typeface="Calibri" panose="020F0502020204030204" pitchFamily="34" charset="0"/>
                <a:ea typeface="Calibri" panose="020F0502020204030204" pitchFamily="34" charset="0"/>
                <a:cs typeface="Times New Roman" panose="02020603050405020304" pitchFamily="18" charset="0"/>
              </a:rPr>
              <a:t>de modo eficiente e adequado</a:t>
            </a:r>
            <a:r>
              <a:rPr lang="pt-BR" sz="2400" dirty="0">
                <a:effectLst/>
                <a:latin typeface="Calibri" panose="020F0502020204030204" pitchFamily="34" charset="0"/>
                <a:ea typeface="Calibri" panose="020F0502020204030204" pitchFamily="34" charset="0"/>
                <a:cs typeface="Times New Roman" panose="02020603050405020304" pitchFamily="18" charset="0"/>
              </a:rPr>
              <a:t>, em dias e horários estabelecidos pelo juízo competente, atendidas as peculiaridades locais, em local de fácil acesso ao público e que ofereça segurança para o arquivamento de livros e documentos.</a:t>
            </a:r>
          </a:p>
          <a:p>
            <a:pPr algn="just">
              <a:lnSpc>
                <a:spcPct val="107000"/>
              </a:lnSpc>
              <a:spcAft>
                <a:spcPts val="800"/>
              </a:spcAft>
            </a:pPr>
            <a:r>
              <a:rPr lang="pt-BR" sz="2400" dirty="0">
                <a:effectLst/>
                <a:latin typeface="Calibri" panose="020F0502020204030204" pitchFamily="34" charset="0"/>
                <a:ea typeface="Calibri" panose="020F0502020204030204" pitchFamily="34" charset="0"/>
                <a:cs typeface="Times New Roman" panose="02020603050405020304" pitchFamily="18" charset="0"/>
              </a:rPr>
              <a:t>Art. 21. O gerenciamento administrativo e financeiro dos serviços notariais e de registro é da responsabilidade exclusiva do respectivo titular, inclusive no que diz respeito às despesas de custeio, investimento e pessoal, cabendo-lhe estabelecer normas, condições e obrigações relativas à atribuição de funções e de remuneração de seus prepostos </a:t>
            </a:r>
            <a:r>
              <a:rPr lang="pt-BR" sz="2400" b="1" dirty="0">
                <a:effectLst/>
                <a:latin typeface="Calibri" panose="020F0502020204030204" pitchFamily="34" charset="0"/>
                <a:ea typeface="Calibri" panose="020F0502020204030204" pitchFamily="34" charset="0"/>
                <a:cs typeface="Times New Roman" panose="02020603050405020304" pitchFamily="18" charset="0"/>
              </a:rPr>
              <a:t>de modo a obter a melhor qualidade na prestação dos serviços</a:t>
            </a:r>
            <a:r>
              <a:rPr lang="pt-BR" sz="24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pt-BR" sz="2400" dirty="0">
                <a:effectLst/>
                <a:latin typeface="Calibri" panose="020F0502020204030204" pitchFamily="34" charset="0"/>
                <a:ea typeface="Calibri" panose="020F0502020204030204" pitchFamily="34" charset="0"/>
                <a:cs typeface="Times New Roman" panose="02020603050405020304" pitchFamily="18" charset="0"/>
              </a:rPr>
              <a:t>Art. 38. O juízo competente zelará para que os serviços notariais e de registro sejam prestados </a:t>
            </a:r>
            <a:r>
              <a:rPr lang="pt-BR" sz="2400" b="1" dirty="0">
                <a:effectLst/>
                <a:latin typeface="Calibri" panose="020F0502020204030204" pitchFamily="34" charset="0"/>
                <a:ea typeface="Calibri" panose="020F0502020204030204" pitchFamily="34" charset="0"/>
                <a:cs typeface="Times New Roman" panose="02020603050405020304" pitchFamily="18" charset="0"/>
              </a:rPr>
              <a:t>com rapidez, qualidade satisfatória e de modo eficiente</a:t>
            </a:r>
            <a:r>
              <a:rPr lang="pt-BR" sz="2400" dirty="0">
                <a:effectLst/>
                <a:latin typeface="Calibri" panose="020F0502020204030204" pitchFamily="34" charset="0"/>
                <a:ea typeface="Calibri" panose="020F0502020204030204" pitchFamily="34" charset="0"/>
                <a:cs typeface="Times New Roman" panose="02020603050405020304" pitchFamily="18" charset="0"/>
              </a:rPr>
              <a:t>, podendo sugerir à autoridade competente a elaboração de planos de adequada e melhor prestação desses serviços, observados, também, critérios populacionais e </a:t>
            </a:r>
            <a:r>
              <a:rPr lang="pt-BR" sz="2400" dirty="0" err="1">
                <a:effectLst/>
                <a:latin typeface="Calibri" panose="020F0502020204030204" pitchFamily="34" charset="0"/>
                <a:ea typeface="Calibri" panose="020F0502020204030204" pitchFamily="34" charset="0"/>
                <a:cs typeface="Times New Roman" panose="02020603050405020304" pitchFamily="18" charset="0"/>
              </a:rPr>
              <a:t>sócio-econômicos</a:t>
            </a:r>
            <a:r>
              <a:rPr lang="pt-BR" sz="2400" dirty="0">
                <a:effectLst/>
                <a:latin typeface="Calibri" panose="020F0502020204030204" pitchFamily="34" charset="0"/>
                <a:ea typeface="Calibri" panose="020F0502020204030204" pitchFamily="34" charset="0"/>
                <a:cs typeface="Times New Roman" panose="02020603050405020304" pitchFamily="18" charset="0"/>
              </a:rPr>
              <a:t>, publicados regularmente pela Fundação Instituto Brasileiro de Geografia e Estatística.</a:t>
            </a:r>
          </a:p>
        </p:txBody>
      </p:sp>
    </p:spTree>
    <p:extLst>
      <p:ext uri="{BB962C8B-B14F-4D97-AF65-F5344CB8AC3E}">
        <p14:creationId xmlns:p14="http://schemas.microsoft.com/office/powerpoint/2010/main" val="1039829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12B178B4-CDED-454C-BED2-2E2B10ADA703}"/>
              </a:ext>
            </a:extLst>
          </p:cNvPr>
          <p:cNvSpPr>
            <a:spLocks noGrp="1"/>
          </p:cNvSpPr>
          <p:nvPr>
            <p:ph type="ctrTitle"/>
          </p:nvPr>
        </p:nvSpPr>
        <p:spPr/>
        <p:txBody>
          <a:bodyPr rtlCol="0"/>
          <a:lstStyle/>
          <a:p>
            <a:pPr rtl="0"/>
            <a:r>
              <a:rPr lang="pt-BR" sz="4000" b="1" dirty="0"/>
              <a:t>GESTÃO DE CARTÓRIOS – CF/88</a:t>
            </a:r>
          </a:p>
        </p:txBody>
      </p:sp>
      <p:sp>
        <p:nvSpPr>
          <p:cNvPr id="7" name="Espaço Reservado para Texto 6">
            <a:extLst>
              <a:ext uri="{FF2B5EF4-FFF2-40B4-BE49-F238E27FC236}">
                <a16:creationId xmlns:a16="http://schemas.microsoft.com/office/drawing/2014/main" id="{54E9E228-B02C-3941-B458-23CB2D67B476}"/>
              </a:ext>
            </a:extLst>
          </p:cNvPr>
          <p:cNvSpPr>
            <a:spLocks noGrp="1"/>
          </p:cNvSpPr>
          <p:nvPr>
            <p:ph type="body" sz="quarter" idx="14"/>
          </p:nvPr>
        </p:nvSpPr>
        <p:spPr>
          <a:xfrm>
            <a:off x="1627322" y="2509618"/>
            <a:ext cx="10134371" cy="2097525"/>
          </a:xfrm>
        </p:spPr>
        <p:txBody>
          <a:bodyPr rtlCol="0">
            <a:normAutofit/>
          </a:bodyPr>
          <a:lstStyle/>
          <a:p>
            <a:pPr algn="ctr">
              <a:lnSpc>
                <a:spcPct val="107000"/>
              </a:lnSpc>
              <a:spcAft>
                <a:spcPts val="800"/>
              </a:spcAft>
            </a:pPr>
            <a:r>
              <a:rPr lang="pt-BR" sz="2800" dirty="0">
                <a:effectLst/>
                <a:latin typeface="Calibri" panose="020F0502020204030204" pitchFamily="34" charset="0"/>
                <a:ea typeface="Calibri" panose="020F0502020204030204" pitchFamily="34" charset="0"/>
                <a:cs typeface="Times New Roman" panose="02020603050405020304" pitchFamily="18" charset="0"/>
              </a:rPr>
              <a:t>Art. 37. A administração pública direta e indireta de qualquer dos Poderes da União, dos Estados, do Distrito Federal e dos Municípios obedecerá aos princípios de legalidade, impessoalidade, moralidade, publicidade e </a:t>
            </a:r>
            <a:r>
              <a:rPr lang="pt-BR" sz="2800" b="1" dirty="0">
                <a:effectLst/>
                <a:latin typeface="Calibri" panose="020F0502020204030204" pitchFamily="34" charset="0"/>
                <a:ea typeface="Calibri" panose="020F0502020204030204" pitchFamily="34" charset="0"/>
                <a:cs typeface="Times New Roman" panose="02020603050405020304" pitchFamily="18" charset="0"/>
              </a:rPr>
              <a:t>eficiência</a:t>
            </a:r>
            <a:r>
              <a:rPr lang="pt-BR" sz="2800" dirty="0">
                <a:effectLst/>
                <a:latin typeface="Calibri" panose="020F0502020204030204" pitchFamily="34" charset="0"/>
                <a:ea typeface="Calibri" panose="020F0502020204030204" pitchFamily="34" charset="0"/>
                <a:cs typeface="Times New Roman" panose="02020603050405020304" pitchFamily="18" charset="0"/>
              </a:rPr>
              <a:t> e, também, ao seguinte: (...)</a:t>
            </a:r>
          </a:p>
        </p:txBody>
      </p:sp>
    </p:spTree>
    <p:extLst>
      <p:ext uri="{BB962C8B-B14F-4D97-AF65-F5344CB8AC3E}">
        <p14:creationId xmlns:p14="http://schemas.microsoft.com/office/powerpoint/2010/main" val="1691277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12B178B4-CDED-454C-BED2-2E2B10ADA703}"/>
              </a:ext>
            </a:extLst>
          </p:cNvPr>
          <p:cNvSpPr>
            <a:spLocks noGrp="1"/>
          </p:cNvSpPr>
          <p:nvPr>
            <p:ph type="ctrTitle"/>
          </p:nvPr>
        </p:nvSpPr>
        <p:spPr>
          <a:xfrm>
            <a:off x="1627321" y="339644"/>
            <a:ext cx="10134369" cy="1303625"/>
          </a:xfrm>
        </p:spPr>
        <p:txBody>
          <a:bodyPr rtlCol="0"/>
          <a:lstStyle/>
          <a:p>
            <a:pPr rtl="0"/>
            <a:r>
              <a:rPr lang="pt-BR" sz="4000" b="1" dirty="0"/>
              <a:t>GESTÃO DE CARTÓRIOS – Provimento 42/2020 – </a:t>
            </a:r>
            <a:r>
              <a:rPr lang="pt-BR" sz="4000" b="1" dirty="0" err="1"/>
              <a:t>cngce</a:t>
            </a:r>
            <a:r>
              <a:rPr lang="pt-BR" sz="4000" b="1" dirty="0"/>
              <a:t> – </a:t>
            </a:r>
            <a:r>
              <a:rPr lang="pt-BR" sz="4000" b="1" dirty="0" err="1"/>
              <a:t>cgj</a:t>
            </a:r>
            <a:r>
              <a:rPr lang="pt-BR" sz="4000" b="1" dirty="0"/>
              <a:t>/</a:t>
            </a:r>
            <a:r>
              <a:rPr lang="pt-BR" sz="4000" b="1" dirty="0" err="1"/>
              <a:t>mt</a:t>
            </a:r>
            <a:endParaRPr lang="pt-BR" sz="4000" b="1" dirty="0"/>
          </a:p>
        </p:txBody>
      </p:sp>
      <p:sp>
        <p:nvSpPr>
          <p:cNvPr id="7" name="Espaço Reservado para Texto 6">
            <a:extLst>
              <a:ext uri="{FF2B5EF4-FFF2-40B4-BE49-F238E27FC236}">
                <a16:creationId xmlns:a16="http://schemas.microsoft.com/office/drawing/2014/main" id="{54E9E228-B02C-3941-B458-23CB2D67B476}"/>
              </a:ext>
            </a:extLst>
          </p:cNvPr>
          <p:cNvSpPr>
            <a:spLocks noGrp="1"/>
          </p:cNvSpPr>
          <p:nvPr>
            <p:ph type="body" sz="quarter" idx="14"/>
          </p:nvPr>
        </p:nvSpPr>
        <p:spPr>
          <a:xfrm>
            <a:off x="1627319" y="1798614"/>
            <a:ext cx="10134371" cy="4509421"/>
          </a:xfrm>
        </p:spPr>
        <p:txBody>
          <a:bodyPr rtlCol="0">
            <a:normAutofit fontScale="92500"/>
          </a:bodyPr>
          <a:lstStyle/>
          <a:p>
            <a:pPr algn="just">
              <a:lnSpc>
                <a:spcPct val="107000"/>
              </a:lnSpc>
              <a:spcAft>
                <a:spcPts val="800"/>
              </a:spcAft>
            </a:pPr>
            <a:r>
              <a:rPr lang="pt-BR" sz="2400" dirty="0">
                <a:effectLst/>
                <a:latin typeface="Calibri" panose="020F0502020204030204" pitchFamily="34" charset="0"/>
                <a:ea typeface="Calibri" panose="020F0502020204030204" pitchFamily="34" charset="0"/>
                <a:cs typeface="Times New Roman" panose="02020603050405020304" pitchFamily="18" charset="0"/>
              </a:rPr>
              <a:t>A Corregedoria Geral da Justiça do Estado de Mato Grosso ao revisar a  Consolidação das Normas Gerais do Foro Extrajudicial – CNGCE, acrescentou o seguinte dispositivo:</a:t>
            </a:r>
          </a:p>
          <a:p>
            <a:pPr algn="just">
              <a:lnSpc>
                <a:spcPct val="107000"/>
              </a:lnSpc>
              <a:spcAft>
                <a:spcPts val="800"/>
              </a:spcAft>
            </a:pPr>
            <a:r>
              <a:rPr lang="pt-BR" sz="2400" dirty="0">
                <a:effectLst/>
                <a:latin typeface="Calibri" panose="020F0502020204030204" pitchFamily="34" charset="0"/>
                <a:ea typeface="Calibri" panose="020F0502020204030204" pitchFamily="34" charset="0"/>
                <a:cs typeface="Times New Roman" panose="02020603050405020304" pitchFamily="18" charset="0"/>
              </a:rPr>
              <a:t>Art. 27. A correição ordinária no foro extrajudicial prevista pelo art. 86 do </a:t>
            </a:r>
            <a:r>
              <a:rPr lang="pt-BR" sz="2400" dirty="0" err="1">
                <a:effectLst/>
                <a:latin typeface="Calibri" panose="020F0502020204030204" pitchFamily="34" charset="0"/>
                <a:ea typeface="Calibri" panose="020F0502020204030204" pitchFamily="34" charset="0"/>
                <a:cs typeface="Times New Roman" panose="02020603050405020304" pitchFamily="18" charset="0"/>
              </a:rPr>
              <a:t>Coje</a:t>
            </a:r>
            <a:r>
              <a:rPr lang="pt-BR" sz="2400" dirty="0">
                <a:effectLst/>
                <a:latin typeface="Calibri" panose="020F0502020204030204" pitchFamily="34" charset="0"/>
                <a:ea typeface="Calibri" panose="020F0502020204030204" pitchFamily="34" charset="0"/>
                <a:cs typeface="Times New Roman" panose="02020603050405020304" pitchFamily="18" charset="0"/>
              </a:rPr>
              <a:t>/MT deve ser realizada anualmente pelo Juiz Corregedor Permanente da comarca, até o mês de agosto de cada ano, com subsequente inserção do relatório competente no sistema de correição eletrônica, localizado no Portal do Magistrado, no site do Poder Judiciário de Mato Grosso, no prazo de 30 (trinta) dias após a realização da correição.</a:t>
            </a:r>
          </a:p>
          <a:p>
            <a:pPr algn="just">
              <a:lnSpc>
                <a:spcPct val="107000"/>
              </a:lnSpc>
              <a:spcAft>
                <a:spcPts val="800"/>
              </a:spcAft>
            </a:pPr>
            <a:r>
              <a:rPr lang="pt-BR" sz="2400" dirty="0">
                <a:effectLst/>
                <a:latin typeface="Calibri" panose="020F0502020204030204" pitchFamily="34" charset="0"/>
                <a:ea typeface="Calibri" panose="020F0502020204030204" pitchFamily="34" charset="0"/>
                <a:cs typeface="Times New Roman" panose="02020603050405020304" pitchFamily="18" charset="0"/>
              </a:rPr>
              <a:t>§ 1º O Juiz Corregedor Permanente que constatar má qualidade na prestação dos serviços delegados, decorrente da falta ou ineficiência no gerenciamento da serventia submetida à correição, solicitará ao Corregedor-Geral da Justiça </a:t>
            </a:r>
            <a:r>
              <a:rPr lang="pt-BR" sz="2400" b="1" dirty="0">
                <a:effectLst/>
                <a:latin typeface="Calibri" panose="020F0502020204030204" pitchFamily="34" charset="0"/>
                <a:ea typeface="Calibri" panose="020F0502020204030204" pitchFamily="34" charset="0"/>
                <a:cs typeface="Times New Roman" panose="02020603050405020304" pitchFamily="18" charset="0"/>
              </a:rPr>
              <a:t>a implantação de sistema de gestão da qualidade</a:t>
            </a:r>
            <a:r>
              <a:rPr lang="pt-BR" sz="2400" dirty="0">
                <a:effectLst/>
                <a:latin typeface="Calibri" panose="020F0502020204030204" pitchFamily="34" charset="0"/>
                <a:ea typeface="Calibri" panose="020F0502020204030204" pitchFamily="34" charset="0"/>
                <a:cs typeface="Times New Roman" panose="02020603050405020304" pitchFamily="18" charset="0"/>
              </a:rPr>
              <a:t> (art. 12 do Provimento n. 12/2013-CM).</a:t>
            </a:r>
          </a:p>
        </p:txBody>
      </p:sp>
    </p:spTree>
    <p:extLst>
      <p:ext uri="{BB962C8B-B14F-4D97-AF65-F5344CB8AC3E}">
        <p14:creationId xmlns:p14="http://schemas.microsoft.com/office/powerpoint/2010/main" val="192145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12B178B4-CDED-454C-BED2-2E2B10ADA703}"/>
              </a:ext>
            </a:extLst>
          </p:cNvPr>
          <p:cNvSpPr>
            <a:spLocks noGrp="1"/>
          </p:cNvSpPr>
          <p:nvPr>
            <p:ph type="ctrTitle"/>
          </p:nvPr>
        </p:nvSpPr>
        <p:spPr>
          <a:xfrm>
            <a:off x="1627321" y="339645"/>
            <a:ext cx="10134369" cy="866304"/>
          </a:xfrm>
        </p:spPr>
        <p:txBody>
          <a:bodyPr rtlCol="0"/>
          <a:lstStyle/>
          <a:p>
            <a:pPr rtl="0"/>
            <a:r>
              <a:rPr lang="pt-BR" sz="4000" b="1" dirty="0"/>
              <a:t>GESTÃO DE CARTÓRIOS – </a:t>
            </a:r>
            <a:r>
              <a:rPr lang="pt-BR" sz="4000" b="1" dirty="0" err="1"/>
              <a:t>anoreg</a:t>
            </a:r>
            <a:r>
              <a:rPr lang="pt-BR" sz="4000" b="1" dirty="0"/>
              <a:t>/</a:t>
            </a:r>
            <a:r>
              <a:rPr lang="pt-BR" sz="4000" b="1" dirty="0" err="1"/>
              <a:t>mt</a:t>
            </a:r>
            <a:endParaRPr lang="pt-BR" sz="4000" b="1" dirty="0"/>
          </a:p>
        </p:txBody>
      </p:sp>
      <p:sp>
        <p:nvSpPr>
          <p:cNvPr id="7" name="Espaço Reservado para Texto 6">
            <a:extLst>
              <a:ext uri="{FF2B5EF4-FFF2-40B4-BE49-F238E27FC236}">
                <a16:creationId xmlns:a16="http://schemas.microsoft.com/office/drawing/2014/main" id="{54E9E228-B02C-3941-B458-23CB2D67B476}"/>
              </a:ext>
            </a:extLst>
          </p:cNvPr>
          <p:cNvSpPr>
            <a:spLocks noGrp="1"/>
          </p:cNvSpPr>
          <p:nvPr>
            <p:ph type="body" sz="quarter" idx="14"/>
          </p:nvPr>
        </p:nvSpPr>
        <p:spPr>
          <a:xfrm>
            <a:off x="1627321" y="1325218"/>
            <a:ext cx="10134369" cy="4982818"/>
          </a:xfrm>
        </p:spPr>
        <p:txBody>
          <a:bodyPr rtlCol="0">
            <a:normAutofit lnSpcReduction="10000"/>
          </a:bodyPr>
          <a:lstStyle/>
          <a:p>
            <a:pPr algn="just">
              <a:lnSpc>
                <a:spcPct val="107000"/>
              </a:lnSpc>
              <a:spcAft>
                <a:spcPts val="800"/>
              </a:spcAft>
            </a:pPr>
            <a:r>
              <a:rPr lang="pt-BR" sz="2400" dirty="0">
                <a:effectLst/>
                <a:latin typeface="Calibri" panose="020F0502020204030204" pitchFamily="34" charset="0"/>
                <a:ea typeface="Calibri" panose="020F0502020204030204" pitchFamily="34" charset="0"/>
                <a:cs typeface="Times New Roman" panose="02020603050405020304" pitchFamily="18" charset="0"/>
              </a:rPr>
              <a:t>A ANOREG-MT, entidade que congrega titulares e substitutos dos Serviços Notarias e Registrais de Mato Grosso,  </a:t>
            </a:r>
            <a:r>
              <a:rPr lang="pt-BR" sz="2400" b="1" dirty="0">
                <a:effectLst/>
                <a:latin typeface="Calibri" panose="020F0502020204030204" pitchFamily="34" charset="0"/>
                <a:ea typeface="Calibri" panose="020F0502020204030204" pitchFamily="34" charset="0"/>
                <a:cs typeface="Times New Roman" panose="02020603050405020304" pitchFamily="18" charset="0"/>
              </a:rPr>
              <a:t>entende que  deve incentivar, capacitar e acompanhar </a:t>
            </a:r>
            <a:r>
              <a:rPr lang="pt-BR" sz="2400" dirty="0">
                <a:effectLst/>
                <a:latin typeface="Calibri" panose="020F0502020204030204" pitchFamily="34" charset="0"/>
                <a:ea typeface="Calibri" panose="020F0502020204030204" pitchFamily="34" charset="0"/>
                <a:cs typeface="Times New Roman" panose="02020603050405020304" pitchFamily="18" charset="0"/>
              </a:rPr>
              <a:t> os notários e registradores do Estado de Mato Grosso, na observância  ao  que  restou  estabelecido na  Norma Brasileira ABNT NBR 15906,  pois as  medidas  nela  regradas  vêm  ao  encontro  dos  interesses  de sua Diretoria.</a:t>
            </a:r>
          </a:p>
          <a:p>
            <a:pPr algn="just">
              <a:lnSpc>
                <a:spcPct val="107000"/>
              </a:lnSpc>
              <a:spcAft>
                <a:spcPts val="800"/>
              </a:spcAft>
            </a:pPr>
            <a:r>
              <a:rPr lang="pt-BR" sz="2400" dirty="0">
                <a:effectLst/>
                <a:latin typeface="Calibri" panose="020F0502020204030204" pitchFamily="34" charset="0"/>
                <a:ea typeface="Calibri" panose="020F0502020204030204" pitchFamily="34" charset="0"/>
                <a:cs typeface="Times New Roman" panose="02020603050405020304" pitchFamily="18" charset="0"/>
              </a:rPr>
              <a:t>Visando atender tais reclames, para obter o reconhecimento e  a  confiança  integral  dos órgãos fiscalizadores e da sociedade, a ANOREG-MT, </a:t>
            </a:r>
            <a:r>
              <a:rPr lang="pt-BR" sz="2400" b="1" dirty="0">
                <a:effectLst/>
                <a:latin typeface="Calibri" panose="020F0502020204030204" pitchFamily="34" charset="0"/>
                <a:ea typeface="Calibri" panose="020F0502020204030204" pitchFamily="34" charset="0"/>
                <a:cs typeface="Times New Roman" panose="02020603050405020304" pitchFamily="18" charset="0"/>
              </a:rPr>
              <a:t>desde o ano de 2013</a:t>
            </a:r>
            <a:r>
              <a:rPr lang="pt-BR" sz="2400" dirty="0">
                <a:effectLst/>
                <a:latin typeface="Calibri" panose="020F0502020204030204" pitchFamily="34" charset="0"/>
                <a:ea typeface="Calibri" panose="020F0502020204030204" pitchFamily="34" charset="0"/>
                <a:cs typeface="Times New Roman" panose="02020603050405020304" pitchFamily="18" charset="0"/>
              </a:rPr>
              <a:t>, vem ofertando </a:t>
            </a:r>
            <a:r>
              <a:rPr lang="pt-BR" sz="2400" b="1" dirty="0">
                <a:effectLst/>
                <a:latin typeface="Calibri" panose="020F0502020204030204" pitchFamily="34" charset="0"/>
                <a:ea typeface="Calibri" panose="020F0502020204030204" pitchFamily="34" charset="0"/>
                <a:cs typeface="Times New Roman" panose="02020603050405020304" pitchFamily="18" charset="0"/>
              </a:rPr>
              <a:t>programas de qualidade</a:t>
            </a:r>
            <a:r>
              <a:rPr lang="pt-BR" sz="2400" dirty="0">
                <a:effectLst/>
                <a:latin typeface="Calibri" panose="020F0502020204030204" pitchFamily="34" charset="0"/>
                <a:ea typeface="Calibri" panose="020F0502020204030204" pitchFamily="34" charset="0"/>
                <a:cs typeface="Times New Roman" panose="02020603050405020304" pitchFamily="18" charset="0"/>
              </a:rPr>
              <a:t>, dirigidos a todos os cartórios do Estado de Mato Grosso, de todas as especialidades, independente do tamanho, número de funcionários e localização geográfica,  visando incentivar, treinar e educar para a melhoria da eficiência da gestão dos Serviços Notariais e Registrais do Estado de Mato Grosso, de modo contínuo e sustentado. </a:t>
            </a:r>
          </a:p>
        </p:txBody>
      </p:sp>
    </p:spTree>
    <p:extLst>
      <p:ext uri="{BB962C8B-B14F-4D97-AF65-F5344CB8AC3E}">
        <p14:creationId xmlns:p14="http://schemas.microsoft.com/office/powerpoint/2010/main" val="882333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12B178B4-CDED-454C-BED2-2E2B10ADA703}"/>
              </a:ext>
            </a:extLst>
          </p:cNvPr>
          <p:cNvSpPr>
            <a:spLocks noGrp="1"/>
          </p:cNvSpPr>
          <p:nvPr>
            <p:ph type="ctrTitle"/>
          </p:nvPr>
        </p:nvSpPr>
        <p:spPr>
          <a:xfrm>
            <a:off x="1627321" y="339645"/>
            <a:ext cx="10134369" cy="866304"/>
          </a:xfrm>
        </p:spPr>
        <p:txBody>
          <a:bodyPr rtlCol="0"/>
          <a:lstStyle/>
          <a:p>
            <a:pPr rtl="0"/>
            <a:r>
              <a:rPr lang="pt-BR" sz="4000" b="1" dirty="0"/>
              <a:t>GESTÃO DE CARTÓRIOS – </a:t>
            </a:r>
            <a:r>
              <a:rPr lang="pt-BR" sz="4000" b="1" dirty="0" err="1"/>
              <a:t>anoreg</a:t>
            </a:r>
            <a:r>
              <a:rPr lang="pt-BR" sz="4000" b="1" dirty="0"/>
              <a:t>/</a:t>
            </a:r>
            <a:r>
              <a:rPr lang="pt-BR" sz="4000" b="1" dirty="0" err="1"/>
              <a:t>mt</a:t>
            </a:r>
            <a:endParaRPr lang="pt-BR" sz="4000" b="1" dirty="0"/>
          </a:p>
        </p:txBody>
      </p:sp>
      <p:sp>
        <p:nvSpPr>
          <p:cNvPr id="7" name="Espaço Reservado para Texto 6">
            <a:extLst>
              <a:ext uri="{FF2B5EF4-FFF2-40B4-BE49-F238E27FC236}">
                <a16:creationId xmlns:a16="http://schemas.microsoft.com/office/drawing/2014/main" id="{54E9E228-B02C-3941-B458-23CB2D67B476}"/>
              </a:ext>
            </a:extLst>
          </p:cNvPr>
          <p:cNvSpPr>
            <a:spLocks noGrp="1"/>
          </p:cNvSpPr>
          <p:nvPr>
            <p:ph type="body" sz="quarter" idx="14"/>
          </p:nvPr>
        </p:nvSpPr>
        <p:spPr>
          <a:xfrm>
            <a:off x="1627321" y="1325218"/>
            <a:ext cx="10134369" cy="5420139"/>
          </a:xfrm>
        </p:spPr>
        <p:txBody>
          <a:bodyPr rtlCol="0">
            <a:normAutofit/>
          </a:bodyPr>
          <a:lstStyle/>
          <a:p>
            <a:pPr algn="just">
              <a:lnSpc>
                <a:spcPct val="107000"/>
              </a:lnSpc>
              <a:spcAft>
                <a:spcPts val="800"/>
              </a:spcAft>
            </a:pPr>
            <a:r>
              <a:rPr lang="pt-BR" sz="2800" dirty="0">
                <a:effectLst/>
                <a:latin typeface="Calibri" panose="020F0502020204030204" pitchFamily="34" charset="0"/>
                <a:ea typeface="Calibri" panose="020F0502020204030204" pitchFamily="34" charset="0"/>
                <a:cs typeface="Times New Roman" panose="02020603050405020304" pitchFamily="18" charset="0"/>
              </a:rPr>
              <a:t>Considerando o objetivo da ANOREG/MT em congregar todos os notários e registradores e oportunizar a possibilidade de cumprir fielmente as normativas às quais devem se submeter no exercício de atividade delegada pelo Poder Público, e por todos os demais motivos já expostos, </a:t>
            </a:r>
            <a:r>
              <a:rPr lang="pt-BR" sz="2800" i="1" dirty="0">
                <a:effectLst/>
                <a:latin typeface="Calibri" panose="020F0502020204030204" pitchFamily="34" charset="0"/>
                <a:ea typeface="Calibri" panose="020F0502020204030204" pitchFamily="34" charset="0"/>
                <a:cs typeface="Times New Roman" panose="02020603050405020304" pitchFamily="18" charset="0"/>
              </a:rPr>
              <a:t>orienta-se os colegas a observarem e implementarem em suas serventias, a NBR 15906/2010,   bem como, a participarem de programas e prêmios de qualidade promovidos pela ANOREG BR e ANOREG MT.</a:t>
            </a:r>
          </a:p>
          <a:p>
            <a:pPr algn="just">
              <a:lnSpc>
                <a:spcPct val="107000"/>
              </a:lnSpc>
              <a:spcAft>
                <a:spcPts val="800"/>
              </a:spcAft>
            </a:pPr>
            <a:r>
              <a:rPr lang="pt-BR" sz="2800" dirty="0">
                <a:effectLst/>
                <a:latin typeface="Calibri" panose="020F0502020204030204" pitchFamily="34" charset="0"/>
                <a:ea typeface="Calibri" panose="020F0502020204030204" pitchFamily="34" charset="0"/>
                <a:cs typeface="Times New Roman" panose="02020603050405020304" pitchFamily="18" charset="0"/>
              </a:rPr>
              <a:t>O comprometimento com a gestão de qualidade faz a diferença.</a:t>
            </a:r>
          </a:p>
          <a:p>
            <a:pPr algn="just">
              <a:lnSpc>
                <a:spcPct val="107000"/>
              </a:lnSpc>
              <a:spcAft>
                <a:spcPts val="800"/>
              </a:spcAft>
            </a:pPr>
            <a:r>
              <a:rPr lang="en-US" sz="2800" dirty="0" err="1">
                <a:effectLst/>
                <a:latin typeface="Calibri" panose="020F0502020204030204" pitchFamily="34" charset="0"/>
                <a:ea typeface="Calibri" panose="020F0502020204030204" pitchFamily="34" charset="0"/>
                <a:cs typeface="Times New Roman" panose="02020603050405020304" pitchFamily="18" charset="0"/>
              </a:rPr>
              <a:t>Participar</a:t>
            </a:r>
            <a:r>
              <a:rPr lang="en-US" sz="2800" dirty="0">
                <a:effectLst/>
                <a:latin typeface="Calibri" panose="020F0502020204030204" pitchFamily="34" charset="0"/>
                <a:ea typeface="Calibri" panose="020F0502020204030204" pitchFamily="34" charset="0"/>
                <a:cs typeface="Times New Roman" panose="02020603050405020304" pitchFamily="18" charset="0"/>
              </a:rPr>
              <a:t> é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preciso</a:t>
            </a:r>
            <a:r>
              <a:rPr lang="en-US" sz="2800" dirty="0">
                <a:effectLst/>
                <a:latin typeface="Calibri" panose="020F0502020204030204" pitchFamily="34" charset="0"/>
                <a:ea typeface="Calibri" panose="020F0502020204030204" pitchFamily="34" charset="0"/>
                <a:cs typeface="Times New Roman" panose="02020603050405020304" pitchFamily="18" charset="0"/>
              </a:rPr>
              <a:t>!</a:t>
            </a:r>
            <a:endParaRPr lang="pt-B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1026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12B178B4-CDED-454C-BED2-2E2B10ADA703}"/>
              </a:ext>
            </a:extLst>
          </p:cNvPr>
          <p:cNvSpPr>
            <a:spLocks noGrp="1"/>
          </p:cNvSpPr>
          <p:nvPr>
            <p:ph type="ctrTitle"/>
          </p:nvPr>
        </p:nvSpPr>
        <p:spPr>
          <a:xfrm>
            <a:off x="1618789" y="339645"/>
            <a:ext cx="10134369" cy="866304"/>
          </a:xfrm>
        </p:spPr>
        <p:txBody>
          <a:bodyPr rtlCol="0"/>
          <a:lstStyle/>
          <a:p>
            <a:pPr rtl="0"/>
            <a:r>
              <a:rPr lang="pt-BR" sz="3600" b="1" dirty="0"/>
              <a:t>GESTÃO DE CARTÓRIOS – ABNT NBR 15906</a:t>
            </a:r>
          </a:p>
        </p:txBody>
      </p:sp>
      <p:sp>
        <p:nvSpPr>
          <p:cNvPr id="7" name="Espaço Reservado para Texto 6">
            <a:extLst>
              <a:ext uri="{FF2B5EF4-FFF2-40B4-BE49-F238E27FC236}">
                <a16:creationId xmlns:a16="http://schemas.microsoft.com/office/drawing/2014/main" id="{54E9E228-B02C-3941-B458-23CB2D67B476}"/>
              </a:ext>
            </a:extLst>
          </p:cNvPr>
          <p:cNvSpPr>
            <a:spLocks noGrp="1"/>
          </p:cNvSpPr>
          <p:nvPr>
            <p:ph type="body" sz="quarter" idx="14"/>
          </p:nvPr>
        </p:nvSpPr>
        <p:spPr>
          <a:xfrm>
            <a:off x="1627321" y="1325218"/>
            <a:ext cx="10134369" cy="5420139"/>
          </a:xfrm>
        </p:spPr>
        <p:txBody>
          <a:bodyPr rtlCol="0">
            <a:normAutofit fontScale="77500" lnSpcReduction="20000"/>
          </a:bodyPr>
          <a:lstStyle/>
          <a:p>
            <a:pPr algn="just">
              <a:lnSpc>
                <a:spcPct val="107000"/>
              </a:lnSpc>
              <a:spcAft>
                <a:spcPts val="800"/>
              </a:spcAft>
            </a:pPr>
            <a:r>
              <a:rPr lang="pt-BR" sz="2800" dirty="0">
                <a:effectLst/>
                <a:latin typeface="Calibri" panose="020F0502020204030204" pitchFamily="34" charset="0"/>
                <a:ea typeface="Calibri" panose="020F0502020204030204" pitchFamily="34" charset="0"/>
                <a:cs typeface="Times New Roman" panose="02020603050405020304" pitchFamily="18" charset="0"/>
              </a:rPr>
              <a:t>A Associação Brasileira de Normas Técnicas (ABNT) publicou no dia 26 de fevereiro de 2021 a nova edição da norma ABNT NBR 15906. A partir da primeira versão, publicada no ano de 2010, a Associação dos Notários e Registradores do Brasil (</a:t>
            </a:r>
            <a:r>
              <a:rPr lang="pt-BR" sz="2800" dirty="0" err="1">
                <a:effectLst/>
                <a:latin typeface="Calibri" panose="020F0502020204030204" pitchFamily="34" charset="0"/>
                <a:ea typeface="Calibri" panose="020F0502020204030204" pitchFamily="34" charset="0"/>
                <a:cs typeface="Times New Roman" panose="02020603050405020304" pitchFamily="18" charset="0"/>
              </a:rPr>
              <a:t>Anoreg</a:t>
            </a:r>
            <a:r>
              <a:rPr lang="pt-BR" sz="2800" dirty="0">
                <a:effectLst/>
                <a:latin typeface="Calibri" panose="020F0502020204030204" pitchFamily="34" charset="0"/>
                <a:ea typeface="Calibri" panose="020F0502020204030204" pitchFamily="34" charset="0"/>
                <a:cs typeface="Times New Roman" panose="02020603050405020304" pitchFamily="18" charset="0"/>
              </a:rPr>
              <a:t>/BR), por meio de sua Diretoria da Qualidade, identificou a necessidade de adequação dos serviços notariais e registrais às novas técnicas de gestão e compôs um grupo de especialistas para a atualização dos requisitos normativos.</a:t>
            </a:r>
          </a:p>
          <a:p>
            <a:pPr algn="just">
              <a:lnSpc>
                <a:spcPct val="107000"/>
              </a:lnSpc>
              <a:spcAft>
                <a:spcPts val="800"/>
              </a:spcAft>
            </a:pPr>
            <a:r>
              <a:rPr lang="pt-BR" sz="2800" dirty="0">
                <a:effectLst/>
                <a:latin typeface="Calibri" panose="020F0502020204030204" pitchFamily="34" charset="0"/>
                <a:ea typeface="Calibri" panose="020F0502020204030204" pitchFamily="34" charset="0"/>
                <a:cs typeface="Times New Roman" panose="02020603050405020304" pitchFamily="18" charset="0"/>
              </a:rPr>
              <a:t>A Comissão de Estudo Especial de Gestão Cartorária foi composto por consultores, administradores, titulares das serventias extrajudiciais e auditores, divididos em dois grupos. O primeiro grupo focado em questões técnicas, e o segundo em pontos generalistas e de adequação às especificações da ISO – </a:t>
            </a:r>
            <a:r>
              <a:rPr lang="pt-BR" sz="2800" dirty="0" err="1">
                <a:effectLst/>
                <a:latin typeface="Calibri" panose="020F0502020204030204" pitchFamily="34" charset="0"/>
                <a:ea typeface="Calibri" panose="020F0502020204030204" pitchFamily="34" charset="0"/>
                <a:cs typeface="Times New Roman" panose="02020603050405020304" pitchFamily="18" charset="0"/>
              </a:rPr>
              <a:t>International</a:t>
            </a:r>
            <a:r>
              <a:rPr lang="pt-BR" sz="2800" dirty="0">
                <a:effectLst/>
                <a:latin typeface="Calibri" panose="020F0502020204030204" pitchFamily="34" charset="0"/>
                <a:ea typeface="Calibri" panose="020F0502020204030204" pitchFamily="34" charset="0"/>
                <a:cs typeface="Times New Roman" panose="02020603050405020304" pitchFamily="18" charset="0"/>
              </a:rPr>
              <a:t> </a:t>
            </a:r>
            <a:r>
              <a:rPr lang="pt-BR" sz="2800" dirty="0" err="1">
                <a:effectLst/>
                <a:latin typeface="Calibri" panose="020F0502020204030204" pitchFamily="34" charset="0"/>
                <a:ea typeface="Calibri" panose="020F0502020204030204" pitchFamily="34" charset="0"/>
                <a:cs typeface="Times New Roman" panose="02020603050405020304" pitchFamily="18" charset="0"/>
              </a:rPr>
              <a:t>Organization</a:t>
            </a:r>
            <a:r>
              <a:rPr lang="pt-BR" sz="2800" dirty="0">
                <a:effectLst/>
                <a:latin typeface="Calibri" panose="020F0502020204030204" pitchFamily="34" charset="0"/>
                <a:ea typeface="Calibri" panose="020F0502020204030204" pitchFamily="34" charset="0"/>
                <a:cs typeface="Times New Roman" panose="02020603050405020304" pitchFamily="18" charset="0"/>
              </a:rPr>
              <a:t> for </a:t>
            </a:r>
            <a:r>
              <a:rPr lang="pt-BR" sz="2800" dirty="0" err="1">
                <a:effectLst/>
                <a:latin typeface="Calibri" panose="020F0502020204030204" pitchFamily="34" charset="0"/>
                <a:ea typeface="Calibri" panose="020F0502020204030204" pitchFamily="34" charset="0"/>
                <a:cs typeface="Times New Roman" panose="02020603050405020304" pitchFamily="18" charset="0"/>
              </a:rPr>
              <a:t>Standardization</a:t>
            </a:r>
            <a:r>
              <a:rPr lang="pt-BR" sz="28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pt-BR" sz="2800" dirty="0">
                <a:effectLst/>
                <a:latin typeface="Calibri" panose="020F0502020204030204" pitchFamily="34" charset="0"/>
                <a:ea typeface="Calibri" panose="020F0502020204030204" pitchFamily="34" charset="0"/>
                <a:cs typeface="Times New Roman" panose="02020603050405020304" pitchFamily="18" charset="0"/>
              </a:rPr>
              <a:t>A norma integra requisitos internacionais, como as certificações ISO 9001 (Gestão da Qualidade), ISO 14001 (Gestão Ambiental), ISO 45001 (Saúde e Segurança Ocupacionais) e SA 8000 (Responsabilidade Social). A nova versão é dividida em sete seções principais: contexto do SNR (Serviço Notarial e Registral), liderança, planejamento, apoio, operação, avaliação de desempenho e melhoria.</a:t>
            </a:r>
          </a:p>
          <a:p>
            <a:pPr algn="just">
              <a:lnSpc>
                <a:spcPct val="107000"/>
              </a:lnSpc>
              <a:spcAft>
                <a:spcPts val="800"/>
              </a:spcAft>
            </a:pPr>
            <a:endParaRPr lang="pt-B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4487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ED86C2-7A9F-4D07-9057-92B886CC3BEC}"/>
              </a:ext>
            </a:extLst>
          </p:cNvPr>
          <p:cNvSpPr>
            <a:spLocks noGrp="1"/>
          </p:cNvSpPr>
          <p:nvPr>
            <p:ph type="ctrTitle"/>
          </p:nvPr>
        </p:nvSpPr>
        <p:spPr>
          <a:xfrm>
            <a:off x="1667078" y="419157"/>
            <a:ext cx="10134369" cy="1002552"/>
          </a:xfrm>
        </p:spPr>
        <p:txBody>
          <a:bodyPr/>
          <a:lstStyle/>
          <a:p>
            <a:r>
              <a:rPr lang="pt-BR" dirty="0">
                <a:solidFill>
                  <a:schemeClr val="bg1"/>
                </a:solidFill>
              </a:rPr>
              <a:t>OBRIGADA</a:t>
            </a:r>
          </a:p>
        </p:txBody>
      </p:sp>
      <p:sp>
        <p:nvSpPr>
          <p:cNvPr id="11" name="Espaço Reservado para Texto 16">
            <a:extLst>
              <a:ext uri="{FF2B5EF4-FFF2-40B4-BE49-F238E27FC236}">
                <a16:creationId xmlns:a16="http://schemas.microsoft.com/office/drawing/2014/main" id="{EEC59245-F068-4C50-82D5-88A2B0EB531D}"/>
              </a:ext>
            </a:extLst>
          </p:cNvPr>
          <p:cNvSpPr>
            <a:spLocks noGrp="1"/>
          </p:cNvSpPr>
          <p:nvPr>
            <p:ph type="body" idx="13"/>
          </p:nvPr>
        </p:nvSpPr>
        <p:spPr>
          <a:xfrm>
            <a:off x="1667077" y="2913227"/>
            <a:ext cx="4985513" cy="823912"/>
          </a:xfrm>
        </p:spPr>
        <p:txBody>
          <a:bodyPr rtlCol="0">
            <a:normAutofit/>
          </a:bodyPr>
          <a:lstStyle/>
          <a:p>
            <a:pPr lvl="0" rtl="0"/>
            <a:r>
              <a:rPr lang="pt-BR" dirty="0">
                <a:solidFill>
                  <a:schemeClr val="bg1"/>
                </a:solidFill>
              </a:rPr>
              <a:t>E-mail: cidabianchin@gmail.com</a:t>
            </a:r>
          </a:p>
        </p:txBody>
      </p:sp>
      <p:sp>
        <p:nvSpPr>
          <p:cNvPr id="13" name="Espaço Reservado para Texto 16">
            <a:extLst>
              <a:ext uri="{FF2B5EF4-FFF2-40B4-BE49-F238E27FC236}">
                <a16:creationId xmlns:a16="http://schemas.microsoft.com/office/drawing/2014/main" id="{C820ED8C-7B89-4E84-8D4A-AA4C51E4D1EA}"/>
              </a:ext>
            </a:extLst>
          </p:cNvPr>
          <p:cNvSpPr txBox="1">
            <a:spLocks/>
          </p:cNvSpPr>
          <p:nvPr/>
        </p:nvSpPr>
        <p:spPr>
          <a:xfrm>
            <a:off x="1667078" y="1934817"/>
            <a:ext cx="5343322" cy="589748"/>
          </a:xfrm>
          <a:prstGeom prst="rect">
            <a:avLst/>
          </a:prstGeom>
        </p:spPr>
        <p:txBody>
          <a:bodyPr vert="horz" lIns="91440" tIns="45720" rIns="91440" bIns="45720" rtlCol="0" anchor="b">
            <a:normAutofit fontScale="92500"/>
          </a:bodyPr>
          <a:lstStyle>
            <a:lvl1pPr marL="0" indent="0" algn="l" defTabSz="914400" rtl="0" eaLnBrk="1" latinLnBrk="0" hangingPunct="1">
              <a:lnSpc>
                <a:spcPct val="90000"/>
              </a:lnSpc>
              <a:spcBef>
                <a:spcPts val="1000"/>
              </a:spcBef>
              <a:buFont typeface="Arial" panose="020B0604020202020204" pitchFamily="34" charset="0"/>
              <a:buNone/>
              <a:defRPr sz="2800" b="1" kern="1200">
                <a:solidFill>
                  <a:schemeClr val="tx1"/>
                </a:solidFill>
                <a:latin typeface="Speak Pro" panose="020B0504020101020102"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pt-BR" dirty="0">
                <a:solidFill>
                  <a:schemeClr val="bg1"/>
                </a:solidFill>
              </a:rPr>
              <a:t>Expositora: Maria Aparecida Bianchin</a:t>
            </a:r>
          </a:p>
        </p:txBody>
      </p:sp>
      <p:pic>
        <p:nvPicPr>
          <p:cNvPr id="14" name="Imagem 13">
            <a:extLst>
              <a:ext uri="{FF2B5EF4-FFF2-40B4-BE49-F238E27FC236}">
                <a16:creationId xmlns:a16="http://schemas.microsoft.com/office/drawing/2014/main" id="{B687D825-6C80-4CB8-B32E-AA38A4456D1A}"/>
              </a:ext>
            </a:extLst>
          </p:cNvPr>
          <p:cNvPicPr>
            <a:picLocks noChangeAspect="1"/>
          </p:cNvPicPr>
          <p:nvPr/>
        </p:nvPicPr>
        <p:blipFill>
          <a:blip r:embed="rId2"/>
          <a:stretch>
            <a:fillRect/>
          </a:stretch>
        </p:blipFill>
        <p:spPr>
          <a:xfrm>
            <a:off x="5717003" y="4892586"/>
            <a:ext cx="2034517" cy="2034517"/>
          </a:xfrm>
          <a:prstGeom prst="rect">
            <a:avLst/>
          </a:prstGeom>
        </p:spPr>
      </p:pic>
      <p:pic>
        <p:nvPicPr>
          <p:cNvPr id="15" name="Imagem 14">
            <a:extLst>
              <a:ext uri="{FF2B5EF4-FFF2-40B4-BE49-F238E27FC236}">
                <a16:creationId xmlns:a16="http://schemas.microsoft.com/office/drawing/2014/main" id="{7DCD0D0E-374B-4273-9F9E-26DD145F21A3}"/>
              </a:ext>
            </a:extLst>
          </p:cNvPr>
          <p:cNvPicPr>
            <a:picLocks noChangeAspect="1"/>
          </p:cNvPicPr>
          <p:nvPr/>
        </p:nvPicPr>
        <p:blipFill>
          <a:blip r:embed="rId3"/>
          <a:stretch>
            <a:fillRect/>
          </a:stretch>
        </p:blipFill>
        <p:spPr>
          <a:xfrm>
            <a:off x="10088660" y="5212628"/>
            <a:ext cx="1712787" cy="1394432"/>
          </a:xfrm>
          <a:prstGeom prst="rect">
            <a:avLst/>
          </a:prstGeom>
        </p:spPr>
      </p:pic>
      <p:pic>
        <p:nvPicPr>
          <p:cNvPr id="16" name="Imagem 15">
            <a:extLst>
              <a:ext uri="{FF2B5EF4-FFF2-40B4-BE49-F238E27FC236}">
                <a16:creationId xmlns:a16="http://schemas.microsoft.com/office/drawing/2014/main" id="{ABDF4C9D-25D7-44ED-A8B4-78DC49916E07}"/>
              </a:ext>
            </a:extLst>
          </p:cNvPr>
          <p:cNvPicPr>
            <a:picLocks noChangeAspect="1"/>
          </p:cNvPicPr>
          <p:nvPr/>
        </p:nvPicPr>
        <p:blipFill>
          <a:blip r:embed="rId4"/>
          <a:stretch>
            <a:fillRect/>
          </a:stretch>
        </p:blipFill>
        <p:spPr>
          <a:xfrm>
            <a:off x="1823970" y="5444780"/>
            <a:ext cx="1646484" cy="930131"/>
          </a:xfrm>
          <a:prstGeom prst="rect">
            <a:avLst/>
          </a:prstGeom>
        </p:spPr>
      </p:pic>
    </p:spTree>
    <p:extLst>
      <p:ext uri="{BB962C8B-B14F-4D97-AF65-F5344CB8AC3E}">
        <p14:creationId xmlns:p14="http://schemas.microsoft.com/office/powerpoint/2010/main" val="1972174870"/>
      </p:ext>
    </p:extLst>
  </p:cSld>
  <p:clrMapOvr>
    <a:masterClrMapping/>
  </p:clrMapOvr>
</p:sld>
</file>

<file path=ppt/theme/theme1.xml><?xml version="1.0" encoding="utf-8"?>
<a:theme xmlns:a="http://schemas.openxmlformats.org/drawingml/2006/main" name="Tema do Office">
  <a:themeElements>
    <a:clrScheme name="Cool">
      <a:dk1>
        <a:srgbClr val="000000"/>
      </a:dk1>
      <a:lt1>
        <a:srgbClr val="FFFFFF"/>
      </a:lt1>
      <a:dk2>
        <a:srgbClr val="464646"/>
      </a:dk2>
      <a:lt2>
        <a:srgbClr val="FFFFFF"/>
      </a:lt2>
      <a:accent1>
        <a:srgbClr val="15D1BB"/>
      </a:accent1>
      <a:accent2>
        <a:srgbClr val="0FB4DB"/>
      </a:accent2>
      <a:accent3>
        <a:srgbClr val="0D81BB"/>
      </a:accent3>
      <a:accent4>
        <a:srgbClr val="045FC4"/>
      </a:accent4>
      <a:accent5>
        <a:srgbClr val="953FF3"/>
      </a:accent5>
      <a:accent6>
        <a:srgbClr val="C03EF4"/>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42569747_TF44450328.potx" id="{CA10256C-A14E-4CA8-89CE-814C806D17CE}" vid="{525D781C-2C6B-4502-ABDE-AD509EED1332}"/>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Apresentação clara, sofisticada e moderna</Template>
  <TotalTime>436</TotalTime>
  <Words>1041</Words>
  <Application>Microsoft Office PowerPoint</Application>
  <PresentationFormat>Widescreen</PresentationFormat>
  <Paragraphs>37</Paragraphs>
  <Slides>9</Slides>
  <Notes>8</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9</vt:i4>
      </vt:variant>
    </vt:vector>
  </HeadingPairs>
  <TitlesOfParts>
    <vt:vector size="15" baseType="lpstr">
      <vt:lpstr>Arial</vt:lpstr>
      <vt:lpstr>Calibri</vt:lpstr>
      <vt:lpstr>Calibri Light</vt:lpstr>
      <vt:lpstr>Sagona ExtraLight</vt:lpstr>
      <vt:lpstr>Speak Pro</vt:lpstr>
      <vt:lpstr>Tema do Office</vt:lpstr>
      <vt:lpstr>A cgj/mt e a anoreg/mt </vt:lpstr>
      <vt:lpstr>GESTÃO DE CARTÓRIOS</vt:lpstr>
      <vt:lpstr>GESTÃO DE CARTÓRIOS – Lei 8935/94</vt:lpstr>
      <vt:lpstr>GESTÃO DE CARTÓRIOS – CF/88</vt:lpstr>
      <vt:lpstr>GESTÃO DE CARTÓRIOS – Provimento 42/2020 – cngce – cgj/mt</vt:lpstr>
      <vt:lpstr>GESTÃO DE CARTÓRIOS – anoreg/mt</vt:lpstr>
      <vt:lpstr>GESTÃO DE CARTÓRIOS – anoreg/mt</vt:lpstr>
      <vt:lpstr>GESTÃO DE CARTÓRIOS – ABNT NBR 15906</vt:lpstr>
      <vt:lpstr>OBRIGADA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Insira o título aqui</dc:title>
  <dc:creator>Vinicius Borges de Oliveira</dc:creator>
  <cp:lastModifiedBy>Administrador</cp:lastModifiedBy>
  <cp:revision>13</cp:revision>
  <dcterms:created xsi:type="dcterms:W3CDTF">2021-02-18T13:19:11Z</dcterms:created>
  <dcterms:modified xsi:type="dcterms:W3CDTF">2021-04-06T14:43:56Z</dcterms:modified>
</cp:coreProperties>
</file>