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AD4DA-9B72-4EC7-889E-1597B021FD7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pt-BR"/>
        </a:p>
      </dgm:t>
    </dgm:pt>
    <dgm:pt modelId="{F075E5EC-EE1E-41C8-A9AC-70C3BC8D3A60}">
      <dgm:prSet phldrT="[Texto]"/>
      <dgm:spPr/>
      <dgm:t>
        <a:bodyPr/>
        <a:lstStyle/>
        <a:p>
          <a:r>
            <a:rPr lang="pt-BR" dirty="0" smtClean="0"/>
            <a:t>1</a:t>
          </a:r>
          <a:endParaRPr lang="pt-BR" dirty="0"/>
        </a:p>
      </dgm:t>
    </dgm:pt>
    <dgm:pt modelId="{E97A6018-18FF-40FB-A8F0-06F51E11A27C}" type="parTrans" cxnId="{BC45B197-4405-4554-9F81-0272EA04AB68}">
      <dgm:prSet/>
      <dgm:spPr/>
      <dgm:t>
        <a:bodyPr/>
        <a:lstStyle/>
        <a:p>
          <a:endParaRPr lang="pt-BR"/>
        </a:p>
      </dgm:t>
    </dgm:pt>
    <dgm:pt modelId="{1641C17C-ED41-4CF5-8BE1-98E3F4F5F05E}" type="sibTrans" cxnId="{BC45B197-4405-4554-9F81-0272EA04AB68}">
      <dgm:prSet/>
      <dgm:spPr/>
      <dgm:t>
        <a:bodyPr/>
        <a:lstStyle/>
        <a:p>
          <a:endParaRPr lang="pt-BR"/>
        </a:p>
      </dgm:t>
    </dgm:pt>
    <dgm:pt modelId="{8E73C858-C1A2-4B34-97CC-11FE732518AA}">
      <dgm:prSet phldrT="[Texto]"/>
      <dgm:spPr/>
      <dgm:t>
        <a:bodyPr/>
        <a:lstStyle/>
        <a:p>
          <a:r>
            <a:rPr lang="pt-BR" dirty="0" smtClean="0"/>
            <a:t>2</a:t>
          </a:r>
          <a:endParaRPr lang="pt-BR" dirty="0"/>
        </a:p>
      </dgm:t>
    </dgm:pt>
    <dgm:pt modelId="{EE4B469C-CFEA-4A1C-AFDE-5B8DAD59C611}" type="parTrans" cxnId="{1F399299-08ED-4B8B-A369-9188A270FF63}">
      <dgm:prSet/>
      <dgm:spPr/>
      <dgm:t>
        <a:bodyPr/>
        <a:lstStyle/>
        <a:p>
          <a:endParaRPr lang="pt-BR"/>
        </a:p>
      </dgm:t>
    </dgm:pt>
    <dgm:pt modelId="{C51AF13C-681E-4D3E-B237-CD82847E6343}" type="sibTrans" cxnId="{1F399299-08ED-4B8B-A369-9188A270FF63}">
      <dgm:prSet/>
      <dgm:spPr/>
      <dgm:t>
        <a:bodyPr/>
        <a:lstStyle/>
        <a:p>
          <a:endParaRPr lang="pt-BR"/>
        </a:p>
      </dgm:t>
    </dgm:pt>
    <dgm:pt modelId="{5BF8051C-9080-4D5B-9056-4B8F4F1AC5C4}">
      <dgm:prSet phldrT="[Texto]"/>
      <dgm:spPr/>
      <dgm:t>
        <a:bodyPr/>
        <a:lstStyle/>
        <a:p>
          <a:pPr algn="just" rtl="0"/>
          <a:r>
            <a:rPr lang="pt-BR" dirty="0" smtClean="0"/>
            <a:t>Exercer vigilância especial na área de marketing, a partir de uma proposta de cooperação entre as </a:t>
          </a:r>
          <a:r>
            <a:rPr lang="pt-BR" dirty="0" err="1" smtClean="0"/>
            <a:t>ANOREGs</a:t>
          </a:r>
          <a:r>
            <a:rPr lang="pt-BR" dirty="0" smtClean="0"/>
            <a:t> das quatro unidades federativas da região centro-oeste ( G-4 ) e das nove da </a:t>
          </a:r>
          <a:r>
            <a:rPr lang="pt-BR" dirty="0" err="1" smtClean="0"/>
            <a:t>amazônia</a:t>
          </a:r>
          <a:r>
            <a:rPr lang="pt-BR" dirty="0" smtClean="0"/>
            <a:t> brasileira ( G-9 ), com a finalidade de mostrar à sociedade brasileira a importância da atividade desenvolvida pelos notários registradores imobiliários brasileiros, enaltecendo-as a todo o instante, a exemplo do corporativismo que fazem outras classes profissionais.</a:t>
          </a:r>
          <a:endParaRPr lang="pt-BR" dirty="0"/>
        </a:p>
      </dgm:t>
    </dgm:pt>
    <dgm:pt modelId="{31EB829F-F2BF-40DD-82DE-1069662B884D}" type="parTrans" cxnId="{A12A17DF-26FA-48B3-9607-1250BD86FA4A}">
      <dgm:prSet/>
      <dgm:spPr/>
      <dgm:t>
        <a:bodyPr/>
        <a:lstStyle/>
        <a:p>
          <a:endParaRPr lang="pt-BR"/>
        </a:p>
      </dgm:t>
    </dgm:pt>
    <dgm:pt modelId="{A99D833F-B896-4DB4-A820-824A19B46605}" type="sibTrans" cxnId="{A12A17DF-26FA-48B3-9607-1250BD86FA4A}">
      <dgm:prSet/>
      <dgm:spPr/>
      <dgm:t>
        <a:bodyPr/>
        <a:lstStyle/>
        <a:p>
          <a:endParaRPr lang="pt-BR"/>
        </a:p>
      </dgm:t>
    </dgm:pt>
    <dgm:pt modelId="{BFEB5028-09DD-40E0-B3BD-51FE56F5895A}">
      <dgm:prSet/>
      <dgm:spPr/>
      <dgm:t>
        <a:bodyPr/>
        <a:lstStyle/>
        <a:p>
          <a:pPr algn="just" rtl="0"/>
          <a:r>
            <a:rPr lang="pt-BR" dirty="0" smtClean="0"/>
            <a:t>Dar continuidade aos projetos prioritários desenvolvidos por nossas antecessoras, notadamente aqueles sob a presidência da colega </a:t>
          </a:r>
          <a:r>
            <a:rPr lang="pt-BR" dirty="0" err="1" smtClean="0"/>
            <a:t>Niuara</a:t>
          </a:r>
          <a:r>
            <a:rPr lang="pt-BR" dirty="0" smtClean="0"/>
            <a:t> Borges, dentre os quais se destacam: integração jurídica com o Poder Judiciário; o Programa Inspire Qualidade (PIQ); Cartório amigo e outros, oriundos de convênios/parcerias e/ou colaborações já existentes e outros a serem firmados com  órgãos públicos e instituições privadas.</a:t>
          </a:r>
          <a:endParaRPr lang="pt-BR" dirty="0"/>
        </a:p>
      </dgm:t>
    </dgm:pt>
    <dgm:pt modelId="{E4E1EC99-23AC-4B50-B5CA-C1952BEDB9F1}" type="parTrans" cxnId="{A26043F0-B0B0-4417-810F-1DB9D5DE5FED}">
      <dgm:prSet/>
      <dgm:spPr/>
      <dgm:t>
        <a:bodyPr/>
        <a:lstStyle/>
        <a:p>
          <a:endParaRPr lang="pt-BR"/>
        </a:p>
      </dgm:t>
    </dgm:pt>
    <dgm:pt modelId="{D6255A4E-AA6F-439F-8388-224F7B7D224E}" type="sibTrans" cxnId="{A26043F0-B0B0-4417-810F-1DB9D5DE5FED}">
      <dgm:prSet/>
      <dgm:spPr/>
      <dgm:t>
        <a:bodyPr/>
        <a:lstStyle/>
        <a:p>
          <a:endParaRPr lang="pt-BR"/>
        </a:p>
      </dgm:t>
    </dgm:pt>
    <dgm:pt modelId="{328C6B3D-2F8D-45C1-B6BF-780238EF788E}" type="pres">
      <dgm:prSet presAssocID="{7C8AD4DA-9B72-4EC7-889E-1597B021FD7E}" presName="linearFlow" presStyleCnt="0">
        <dgm:presLayoutVars>
          <dgm:dir/>
          <dgm:animLvl val="lvl"/>
          <dgm:resizeHandles val="exact"/>
        </dgm:presLayoutVars>
      </dgm:prSet>
      <dgm:spPr/>
      <dgm:t>
        <a:bodyPr/>
        <a:lstStyle/>
        <a:p>
          <a:endParaRPr lang="pt-BR"/>
        </a:p>
      </dgm:t>
    </dgm:pt>
    <dgm:pt modelId="{7EBF7F65-020B-4BCA-9FC0-BCE56959A7D9}" type="pres">
      <dgm:prSet presAssocID="{F075E5EC-EE1E-41C8-A9AC-70C3BC8D3A60}" presName="composite" presStyleCnt="0"/>
      <dgm:spPr/>
    </dgm:pt>
    <dgm:pt modelId="{2B743466-7DDB-43DA-A68C-658E6B8D82C9}" type="pres">
      <dgm:prSet presAssocID="{F075E5EC-EE1E-41C8-A9AC-70C3BC8D3A60}" presName="parentText" presStyleLbl="alignNode1" presStyleIdx="0" presStyleCnt="2">
        <dgm:presLayoutVars>
          <dgm:chMax val="1"/>
          <dgm:bulletEnabled val="1"/>
        </dgm:presLayoutVars>
      </dgm:prSet>
      <dgm:spPr/>
      <dgm:t>
        <a:bodyPr/>
        <a:lstStyle/>
        <a:p>
          <a:endParaRPr lang="pt-BR"/>
        </a:p>
      </dgm:t>
    </dgm:pt>
    <dgm:pt modelId="{53052842-E13C-432D-BF5D-ED6E4BE3CC2D}" type="pres">
      <dgm:prSet presAssocID="{F075E5EC-EE1E-41C8-A9AC-70C3BC8D3A60}" presName="descendantText" presStyleLbl="alignAcc1" presStyleIdx="0" presStyleCnt="2">
        <dgm:presLayoutVars>
          <dgm:bulletEnabled val="1"/>
        </dgm:presLayoutVars>
      </dgm:prSet>
      <dgm:spPr/>
      <dgm:t>
        <a:bodyPr/>
        <a:lstStyle/>
        <a:p>
          <a:endParaRPr lang="pt-BR"/>
        </a:p>
      </dgm:t>
    </dgm:pt>
    <dgm:pt modelId="{9832EA7F-3BAA-4E79-954E-3C9FD66813BC}" type="pres">
      <dgm:prSet presAssocID="{1641C17C-ED41-4CF5-8BE1-98E3F4F5F05E}" presName="sp" presStyleCnt="0"/>
      <dgm:spPr/>
    </dgm:pt>
    <dgm:pt modelId="{B81F55FF-3395-44EF-98D4-D1C9352ECE3D}" type="pres">
      <dgm:prSet presAssocID="{8E73C858-C1A2-4B34-97CC-11FE732518AA}" presName="composite" presStyleCnt="0"/>
      <dgm:spPr/>
    </dgm:pt>
    <dgm:pt modelId="{FB3B715F-A285-4DE6-95F7-243438B8E3B7}" type="pres">
      <dgm:prSet presAssocID="{8E73C858-C1A2-4B34-97CC-11FE732518AA}" presName="parentText" presStyleLbl="alignNode1" presStyleIdx="1" presStyleCnt="2">
        <dgm:presLayoutVars>
          <dgm:chMax val="1"/>
          <dgm:bulletEnabled val="1"/>
        </dgm:presLayoutVars>
      </dgm:prSet>
      <dgm:spPr/>
      <dgm:t>
        <a:bodyPr/>
        <a:lstStyle/>
        <a:p>
          <a:endParaRPr lang="pt-BR"/>
        </a:p>
      </dgm:t>
    </dgm:pt>
    <dgm:pt modelId="{56A16EA5-A856-4B82-BBAE-1E07D9376407}" type="pres">
      <dgm:prSet presAssocID="{8E73C858-C1A2-4B34-97CC-11FE732518AA}" presName="descendantText" presStyleLbl="alignAcc1" presStyleIdx="1" presStyleCnt="2">
        <dgm:presLayoutVars>
          <dgm:bulletEnabled val="1"/>
        </dgm:presLayoutVars>
      </dgm:prSet>
      <dgm:spPr/>
      <dgm:t>
        <a:bodyPr/>
        <a:lstStyle/>
        <a:p>
          <a:endParaRPr lang="pt-BR"/>
        </a:p>
      </dgm:t>
    </dgm:pt>
  </dgm:ptLst>
  <dgm:cxnLst>
    <dgm:cxn modelId="{A12A17DF-26FA-48B3-9607-1250BD86FA4A}" srcId="{F075E5EC-EE1E-41C8-A9AC-70C3BC8D3A60}" destId="{5BF8051C-9080-4D5B-9056-4B8F4F1AC5C4}" srcOrd="0" destOrd="0" parTransId="{31EB829F-F2BF-40DD-82DE-1069662B884D}" sibTransId="{A99D833F-B896-4DB4-A820-824A19B46605}"/>
    <dgm:cxn modelId="{31BCD3C4-9AC5-4B33-B7C8-D5AE51F9FBCC}" type="presOf" srcId="{8E73C858-C1A2-4B34-97CC-11FE732518AA}" destId="{FB3B715F-A285-4DE6-95F7-243438B8E3B7}" srcOrd="0" destOrd="0" presId="urn:microsoft.com/office/officeart/2005/8/layout/chevron2"/>
    <dgm:cxn modelId="{A26043F0-B0B0-4417-810F-1DB9D5DE5FED}" srcId="{8E73C858-C1A2-4B34-97CC-11FE732518AA}" destId="{BFEB5028-09DD-40E0-B3BD-51FE56F5895A}" srcOrd="0" destOrd="0" parTransId="{E4E1EC99-23AC-4B50-B5CA-C1952BEDB9F1}" sibTransId="{D6255A4E-AA6F-439F-8388-224F7B7D224E}"/>
    <dgm:cxn modelId="{6A5DDDF3-864A-49B4-A38B-8BA9B771C2F9}" type="presOf" srcId="{BFEB5028-09DD-40E0-B3BD-51FE56F5895A}" destId="{56A16EA5-A856-4B82-BBAE-1E07D9376407}" srcOrd="0" destOrd="0" presId="urn:microsoft.com/office/officeart/2005/8/layout/chevron2"/>
    <dgm:cxn modelId="{1F399299-08ED-4B8B-A369-9188A270FF63}" srcId="{7C8AD4DA-9B72-4EC7-889E-1597B021FD7E}" destId="{8E73C858-C1A2-4B34-97CC-11FE732518AA}" srcOrd="1" destOrd="0" parTransId="{EE4B469C-CFEA-4A1C-AFDE-5B8DAD59C611}" sibTransId="{C51AF13C-681E-4D3E-B237-CD82847E6343}"/>
    <dgm:cxn modelId="{8D7DC9E4-EA3D-4C77-AA00-1D5142A26A13}" type="presOf" srcId="{7C8AD4DA-9B72-4EC7-889E-1597B021FD7E}" destId="{328C6B3D-2F8D-45C1-B6BF-780238EF788E}" srcOrd="0" destOrd="0" presId="urn:microsoft.com/office/officeart/2005/8/layout/chevron2"/>
    <dgm:cxn modelId="{D9EC5980-47BE-41EB-93E4-09CACBB00F8C}" type="presOf" srcId="{F075E5EC-EE1E-41C8-A9AC-70C3BC8D3A60}" destId="{2B743466-7DDB-43DA-A68C-658E6B8D82C9}" srcOrd="0" destOrd="0" presId="urn:microsoft.com/office/officeart/2005/8/layout/chevron2"/>
    <dgm:cxn modelId="{948A6477-8CC6-4947-96BE-895CF6E61617}" type="presOf" srcId="{5BF8051C-9080-4D5B-9056-4B8F4F1AC5C4}" destId="{53052842-E13C-432D-BF5D-ED6E4BE3CC2D}" srcOrd="0" destOrd="0" presId="urn:microsoft.com/office/officeart/2005/8/layout/chevron2"/>
    <dgm:cxn modelId="{BC45B197-4405-4554-9F81-0272EA04AB68}" srcId="{7C8AD4DA-9B72-4EC7-889E-1597B021FD7E}" destId="{F075E5EC-EE1E-41C8-A9AC-70C3BC8D3A60}" srcOrd="0" destOrd="0" parTransId="{E97A6018-18FF-40FB-A8F0-06F51E11A27C}" sibTransId="{1641C17C-ED41-4CF5-8BE1-98E3F4F5F05E}"/>
    <dgm:cxn modelId="{3FBE9E60-CC40-4A5B-A33A-A147FEFBE1EF}" type="presParOf" srcId="{328C6B3D-2F8D-45C1-B6BF-780238EF788E}" destId="{7EBF7F65-020B-4BCA-9FC0-BCE56959A7D9}" srcOrd="0" destOrd="0" presId="urn:microsoft.com/office/officeart/2005/8/layout/chevron2"/>
    <dgm:cxn modelId="{7985D628-9B71-4D36-81B8-C373BEAC9934}" type="presParOf" srcId="{7EBF7F65-020B-4BCA-9FC0-BCE56959A7D9}" destId="{2B743466-7DDB-43DA-A68C-658E6B8D82C9}" srcOrd="0" destOrd="0" presId="urn:microsoft.com/office/officeart/2005/8/layout/chevron2"/>
    <dgm:cxn modelId="{209E7FBF-9E80-4016-AD8C-6FE04DA40A22}" type="presParOf" srcId="{7EBF7F65-020B-4BCA-9FC0-BCE56959A7D9}" destId="{53052842-E13C-432D-BF5D-ED6E4BE3CC2D}" srcOrd="1" destOrd="0" presId="urn:microsoft.com/office/officeart/2005/8/layout/chevron2"/>
    <dgm:cxn modelId="{F09F2D04-3AB4-4C7C-9340-D0FE47B7D87F}" type="presParOf" srcId="{328C6B3D-2F8D-45C1-B6BF-780238EF788E}" destId="{9832EA7F-3BAA-4E79-954E-3C9FD66813BC}" srcOrd="1" destOrd="0" presId="urn:microsoft.com/office/officeart/2005/8/layout/chevron2"/>
    <dgm:cxn modelId="{7657921C-7505-4C08-8690-34B51FB1C0B9}" type="presParOf" srcId="{328C6B3D-2F8D-45C1-B6BF-780238EF788E}" destId="{B81F55FF-3395-44EF-98D4-D1C9352ECE3D}" srcOrd="2" destOrd="0" presId="urn:microsoft.com/office/officeart/2005/8/layout/chevron2"/>
    <dgm:cxn modelId="{3862E48C-7631-4A64-82CF-4778345EAC28}" type="presParOf" srcId="{B81F55FF-3395-44EF-98D4-D1C9352ECE3D}" destId="{FB3B715F-A285-4DE6-95F7-243438B8E3B7}" srcOrd="0" destOrd="0" presId="urn:microsoft.com/office/officeart/2005/8/layout/chevron2"/>
    <dgm:cxn modelId="{6F5234DC-AAEC-4BC6-9647-382700204524}" type="presParOf" srcId="{B81F55FF-3395-44EF-98D4-D1C9352ECE3D}" destId="{56A16EA5-A856-4B82-BBAE-1E07D937640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AD4DA-9B72-4EC7-889E-1597B021FD7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pt-BR"/>
        </a:p>
      </dgm:t>
    </dgm:pt>
    <dgm:pt modelId="{F075E5EC-EE1E-41C8-A9AC-70C3BC8D3A60}">
      <dgm:prSet phldrT="[Texto]"/>
      <dgm:spPr/>
      <dgm:t>
        <a:bodyPr/>
        <a:lstStyle/>
        <a:p>
          <a:r>
            <a:rPr lang="pt-BR" dirty="0" smtClean="0"/>
            <a:t>3</a:t>
          </a:r>
          <a:endParaRPr lang="pt-BR" dirty="0"/>
        </a:p>
      </dgm:t>
    </dgm:pt>
    <dgm:pt modelId="{E97A6018-18FF-40FB-A8F0-06F51E11A27C}" type="parTrans" cxnId="{BC45B197-4405-4554-9F81-0272EA04AB68}">
      <dgm:prSet/>
      <dgm:spPr/>
      <dgm:t>
        <a:bodyPr/>
        <a:lstStyle/>
        <a:p>
          <a:endParaRPr lang="pt-BR"/>
        </a:p>
      </dgm:t>
    </dgm:pt>
    <dgm:pt modelId="{1641C17C-ED41-4CF5-8BE1-98E3F4F5F05E}" type="sibTrans" cxnId="{BC45B197-4405-4554-9F81-0272EA04AB68}">
      <dgm:prSet/>
      <dgm:spPr/>
      <dgm:t>
        <a:bodyPr/>
        <a:lstStyle/>
        <a:p>
          <a:endParaRPr lang="pt-BR"/>
        </a:p>
      </dgm:t>
    </dgm:pt>
    <dgm:pt modelId="{8E73C858-C1A2-4B34-97CC-11FE732518AA}">
      <dgm:prSet phldrT="[Texto]"/>
      <dgm:spPr/>
      <dgm:t>
        <a:bodyPr/>
        <a:lstStyle/>
        <a:p>
          <a:r>
            <a:rPr lang="pt-BR" dirty="0" smtClean="0"/>
            <a:t>4</a:t>
          </a:r>
          <a:endParaRPr lang="pt-BR" dirty="0"/>
        </a:p>
      </dgm:t>
    </dgm:pt>
    <dgm:pt modelId="{EE4B469C-CFEA-4A1C-AFDE-5B8DAD59C611}" type="parTrans" cxnId="{1F399299-08ED-4B8B-A369-9188A270FF63}">
      <dgm:prSet/>
      <dgm:spPr/>
      <dgm:t>
        <a:bodyPr/>
        <a:lstStyle/>
        <a:p>
          <a:endParaRPr lang="pt-BR"/>
        </a:p>
      </dgm:t>
    </dgm:pt>
    <dgm:pt modelId="{C51AF13C-681E-4D3E-B237-CD82847E6343}" type="sibTrans" cxnId="{1F399299-08ED-4B8B-A369-9188A270FF63}">
      <dgm:prSet/>
      <dgm:spPr/>
      <dgm:t>
        <a:bodyPr/>
        <a:lstStyle/>
        <a:p>
          <a:endParaRPr lang="pt-BR"/>
        </a:p>
      </dgm:t>
    </dgm:pt>
    <dgm:pt modelId="{5BF8051C-9080-4D5B-9056-4B8F4F1AC5C4}">
      <dgm:prSet phldrT="[Texto]"/>
      <dgm:spPr/>
      <dgm:t>
        <a:bodyPr/>
        <a:lstStyle/>
        <a:p>
          <a:pPr algn="just" rtl="0"/>
          <a:r>
            <a:rPr lang="pt-BR" dirty="0" smtClean="0"/>
            <a:t>Concentrar esforços para que seja implantado no País o ONR- Órgão Nacional de Registro, criado pela Lei 13.465/17, responsável pela central do Registro Eletrônico em nível nacional, bem como o SINTER- Sistema Integrado Territorial, coordenado pela SRFB, objetivando obter maior segurança jurídica sobre os atos de nossa responsabilidade, a partir da coordenação entre Registro Jurídico e Cadastro territorial.</a:t>
          </a:r>
          <a:endParaRPr lang="pt-BR" dirty="0"/>
        </a:p>
      </dgm:t>
    </dgm:pt>
    <dgm:pt modelId="{31EB829F-F2BF-40DD-82DE-1069662B884D}" type="parTrans" cxnId="{A12A17DF-26FA-48B3-9607-1250BD86FA4A}">
      <dgm:prSet/>
      <dgm:spPr/>
      <dgm:t>
        <a:bodyPr/>
        <a:lstStyle/>
        <a:p>
          <a:endParaRPr lang="pt-BR"/>
        </a:p>
      </dgm:t>
    </dgm:pt>
    <dgm:pt modelId="{A99D833F-B896-4DB4-A820-824A19B46605}" type="sibTrans" cxnId="{A12A17DF-26FA-48B3-9607-1250BD86FA4A}">
      <dgm:prSet/>
      <dgm:spPr/>
      <dgm:t>
        <a:bodyPr/>
        <a:lstStyle/>
        <a:p>
          <a:endParaRPr lang="pt-BR"/>
        </a:p>
      </dgm:t>
    </dgm:pt>
    <dgm:pt modelId="{BFEB5028-09DD-40E0-B3BD-51FE56F5895A}">
      <dgm:prSet/>
      <dgm:spPr/>
      <dgm:t>
        <a:bodyPr/>
        <a:lstStyle/>
        <a:p>
          <a:pPr algn="just" rtl="0"/>
          <a:r>
            <a:rPr lang="pt-BR" dirty="0" smtClean="0"/>
            <a:t>Retomar a realização dos Encontros Regionais, valorizando cada polo administrativo de nossa Unidade Federativa, objetivando uniformizar entendimentos sobre as novas recomendações do Conselho Nacional de Justiça, alusivas aos temas notariais registrais mais atuais em discussão no país, com ele colaborando na uniformização de procedimentos relacionados com a atividade notarial/registral.</a:t>
          </a:r>
          <a:endParaRPr lang="pt-BR" dirty="0"/>
        </a:p>
      </dgm:t>
    </dgm:pt>
    <dgm:pt modelId="{E4E1EC99-23AC-4B50-B5CA-C1952BEDB9F1}" type="parTrans" cxnId="{A26043F0-B0B0-4417-810F-1DB9D5DE5FED}">
      <dgm:prSet/>
      <dgm:spPr/>
      <dgm:t>
        <a:bodyPr/>
        <a:lstStyle/>
        <a:p>
          <a:endParaRPr lang="pt-BR"/>
        </a:p>
      </dgm:t>
    </dgm:pt>
    <dgm:pt modelId="{D6255A4E-AA6F-439F-8388-224F7B7D224E}" type="sibTrans" cxnId="{A26043F0-B0B0-4417-810F-1DB9D5DE5FED}">
      <dgm:prSet/>
      <dgm:spPr/>
      <dgm:t>
        <a:bodyPr/>
        <a:lstStyle/>
        <a:p>
          <a:endParaRPr lang="pt-BR"/>
        </a:p>
      </dgm:t>
    </dgm:pt>
    <dgm:pt modelId="{328C6B3D-2F8D-45C1-B6BF-780238EF788E}" type="pres">
      <dgm:prSet presAssocID="{7C8AD4DA-9B72-4EC7-889E-1597B021FD7E}" presName="linearFlow" presStyleCnt="0">
        <dgm:presLayoutVars>
          <dgm:dir/>
          <dgm:animLvl val="lvl"/>
          <dgm:resizeHandles val="exact"/>
        </dgm:presLayoutVars>
      </dgm:prSet>
      <dgm:spPr/>
      <dgm:t>
        <a:bodyPr/>
        <a:lstStyle/>
        <a:p>
          <a:endParaRPr lang="pt-BR"/>
        </a:p>
      </dgm:t>
    </dgm:pt>
    <dgm:pt modelId="{7EBF7F65-020B-4BCA-9FC0-BCE56959A7D9}" type="pres">
      <dgm:prSet presAssocID="{F075E5EC-EE1E-41C8-A9AC-70C3BC8D3A60}" presName="composite" presStyleCnt="0"/>
      <dgm:spPr/>
    </dgm:pt>
    <dgm:pt modelId="{2B743466-7DDB-43DA-A68C-658E6B8D82C9}" type="pres">
      <dgm:prSet presAssocID="{F075E5EC-EE1E-41C8-A9AC-70C3BC8D3A60}" presName="parentText" presStyleLbl="alignNode1" presStyleIdx="0" presStyleCnt="2" custLinFactNeighborX="-16981" custLinFactNeighborY="-832">
        <dgm:presLayoutVars>
          <dgm:chMax val="1"/>
          <dgm:bulletEnabled val="1"/>
        </dgm:presLayoutVars>
      </dgm:prSet>
      <dgm:spPr/>
      <dgm:t>
        <a:bodyPr/>
        <a:lstStyle/>
        <a:p>
          <a:endParaRPr lang="pt-BR"/>
        </a:p>
      </dgm:t>
    </dgm:pt>
    <dgm:pt modelId="{53052842-E13C-432D-BF5D-ED6E4BE3CC2D}" type="pres">
      <dgm:prSet presAssocID="{F075E5EC-EE1E-41C8-A9AC-70C3BC8D3A60}" presName="descendantText" presStyleLbl="alignAcc1" presStyleIdx="0" presStyleCnt="2">
        <dgm:presLayoutVars>
          <dgm:bulletEnabled val="1"/>
        </dgm:presLayoutVars>
      </dgm:prSet>
      <dgm:spPr/>
      <dgm:t>
        <a:bodyPr/>
        <a:lstStyle/>
        <a:p>
          <a:endParaRPr lang="pt-BR"/>
        </a:p>
      </dgm:t>
    </dgm:pt>
    <dgm:pt modelId="{9832EA7F-3BAA-4E79-954E-3C9FD66813BC}" type="pres">
      <dgm:prSet presAssocID="{1641C17C-ED41-4CF5-8BE1-98E3F4F5F05E}" presName="sp" presStyleCnt="0"/>
      <dgm:spPr/>
    </dgm:pt>
    <dgm:pt modelId="{B81F55FF-3395-44EF-98D4-D1C9352ECE3D}" type="pres">
      <dgm:prSet presAssocID="{8E73C858-C1A2-4B34-97CC-11FE732518AA}" presName="composite" presStyleCnt="0"/>
      <dgm:spPr/>
    </dgm:pt>
    <dgm:pt modelId="{FB3B715F-A285-4DE6-95F7-243438B8E3B7}" type="pres">
      <dgm:prSet presAssocID="{8E73C858-C1A2-4B34-97CC-11FE732518AA}" presName="parentText" presStyleLbl="alignNode1" presStyleIdx="1" presStyleCnt="2" custLinFactNeighborX="-16981" custLinFactNeighborY="759">
        <dgm:presLayoutVars>
          <dgm:chMax val="1"/>
          <dgm:bulletEnabled val="1"/>
        </dgm:presLayoutVars>
      </dgm:prSet>
      <dgm:spPr/>
      <dgm:t>
        <a:bodyPr/>
        <a:lstStyle/>
        <a:p>
          <a:endParaRPr lang="pt-BR"/>
        </a:p>
      </dgm:t>
    </dgm:pt>
    <dgm:pt modelId="{56A16EA5-A856-4B82-BBAE-1E07D9376407}" type="pres">
      <dgm:prSet presAssocID="{8E73C858-C1A2-4B34-97CC-11FE732518AA}" presName="descendantText" presStyleLbl="alignAcc1" presStyleIdx="1" presStyleCnt="2">
        <dgm:presLayoutVars>
          <dgm:bulletEnabled val="1"/>
        </dgm:presLayoutVars>
      </dgm:prSet>
      <dgm:spPr/>
      <dgm:t>
        <a:bodyPr/>
        <a:lstStyle/>
        <a:p>
          <a:endParaRPr lang="pt-BR"/>
        </a:p>
      </dgm:t>
    </dgm:pt>
  </dgm:ptLst>
  <dgm:cxnLst>
    <dgm:cxn modelId="{704D7ADB-8491-44B0-A641-CFE5F0363112}" type="presOf" srcId="{BFEB5028-09DD-40E0-B3BD-51FE56F5895A}" destId="{56A16EA5-A856-4B82-BBAE-1E07D9376407}" srcOrd="0" destOrd="0" presId="urn:microsoft.com/office/officeart/2005/8/layout/chevron2"/>
    <dgm:cxn modelId="{A26043F0-B0B0-4417-810F-1DB9D5DE5FED}" srcId="{8E73C858-C1A2-4B34-97CC-11FE732518AA}" destId="{BFEB5028-09DD-40E0-B3BD-51FE56F5895A}" srcOrd="0" destOrd="0" parTransId="{E4E1EC99-23AC-4B50-B5CA-C1952BEDB9F1}" sibTransId="{D6255A4E-AA6F-439F-8388-224F7B7D224E}"/>
    <dgm:cxn modelId="{99171C32-E900-41D2-AA70-FDA6BD481D7C}" type="presOf" srcId="{5BF8051C-9080-4D5B-9056-4B8F4F1AC5C4}" destId="{53052842-E13C-432D-BF5D-ED6E4BE3CC2D}" srcOrd="0" destOrd="0" presId="urn:microsoft.com/office/officeart/2005/8/layout/chevron2"/>
    <dgm:cxn modelId="{5B6127A3-57E0-4A6A-98D8-06FACE4CCEC4}" type="presOf" srcId="{7C8AD4DA-9B72-4EC7-889E-1597B021FD7E}" destId="{328C6B3D-2F8D-45C1-B6BF-780238EF788E}" srcOrd="0" destOrd="0" presId="urn:microsoft.com/office/officeart/2005/8/layout/chevron2"/>
    <dgm:cxn modelId="{1F399299-08ED-4B8B-A369-9188A270FF63}" srcId="{7C8AD4DA-9B72-4EC7-889E-1597B021FD7E}" destId="{8E73C858-C1A2-4B34-97CC-11FE732518AA}" srcOrd="1" destOrd="0" parTransId="{EE4B469C-CFEA-4A1C-AFDE-5B8DAD59C611}" sibTransId="{C51AF13C-681E-4D3E-B237-CD82847E6343}"/>
    <dgm:cxn modelId="{D53548BE-343C-44D2-A433-282498192FF0}" type="presOf" srcId="{8E73C858-C1A2-4B34-97CC-11FE732518AA}" destId="{FB3B715F-A285-4DE6-95F7-243438B8E3B7}" srcOrd="0" destOrd="0" presId="urn:microsoft.com/office/officeart/2005/8/layout/chevron2"/>
    <dgm:cxn modelId="{BC45B197-4405-4554-9F81-0272EA04AB68}" srcId="{7C8AD4DA-9B72-4EC7-889E-1597B021FD7E}" destId="{F075E5EC-EE1E-41C8-A9AC-70C3BC8D3A60}" srcOrd="0" destOrd="0" parTransId="{E97A6018-18FF-40FB-A8F0-06F51E11A27C}" sibTransId="{1641C17C-ED41-4CF5-8BE1-98E3F4F5F05E}"/>
    <dgm:cxn modelId="{8C1A3E85-464B-4767-A804-E8E099855C9E}" type="presOf" srcId="{F075E5EC-EE1E-41C8-A9AC-70C3BC8D3A60}" destId="{2B743466-7DDB-43DA-A68C-658E6B8D82C9}" srcOrd="0" destOrd="0" presId="urn:microsoft.com/office/officeart/2005/8/layout/chevron2"/>
    <dgm:cxn modelId="{A12A17DF-26FA-48B3-9607-1250BD86FA4A}" srcId="{F075E5EC-EE1E-41C8-A9AC-70C3BC8D3A60}" destId="{5BF8051C-9080-4D5B-9056-4B8F4F1AC5C4}" srcOrd="0" destOrd="0" parTransId="{31EB829F-F2BF-40DD-82DE-1069662B884D}" sibTransId="{A99D833F-B896-4DB4-A820-824A19B46605}"/>
    <dgm:cxn modelId="{680DE042-5D07-49A1-A553-CFC0C24C57AA}" type="presParOf" srcId="{328C6B3D-2F8D-45C1-B6BF-780238EF788E}" destId="{7EBF7F65-020B-4BCA-9FC0-BCE56959A7D9}" srcOrd="0" destOrd="0" presId="urn:microsoft.com/office/officeart/2005/8/layout/chevron2"/>
    <dgm:cxn modelId="{3883BCE7-4E23-4C29-BFC8-D43100531E12}" type="presParOf" srcId="{7EBF7F65-020B-4BCA-9FC0-BCE56959A7D9}" destId="{2B743466-7DDB-43DA-A68C-658E6B8D82C9}" srcOrd="0" destOrd="0" presId="urn:microsoft.com/office/officeart/2005/8/layout/chevron2"/>
    <dgm:cxn modelId="{7A202AF3-0491-4F98-97AB-21F2EE384349}" type="presParOf" srcId="{7EBF7F65-020B-4BCA-9FC0-BCE56959A7D9}" destId="{53052842-E13C-432D-BF5D-ED6E4BE3CC2D}" srcOrd="1" destOrd="0" presId="urn:microsoft.com/office/officeart/2005/8/layout/chevron2"/>
    <dgm:cxn modelId="{45D8EACB-6644-44A0-9F1C-AC3AFD2F1BCD}" type="presParOf" srcId="{328C6B3D-2F8D-45C1-B6BF-780238EF788E}" destId="{9832EA7F-3BAA-4E79-954E-3C9FD66813BC}" srcOrd="1" destOrd="0" presId="urn:microsoft.com/office/officeart/2005/8/layout/chevron2"/>
    <dgm:cxn modelId="{61289A42-33FF-4D04-9CD8-922EF05946D6}" type="presParOf" srcId="{328C6B3D-2F8D-45C1-B6BF-780238EF788E}" destId="{B81F55FF-3395-44EF-98D4-D1C9352ECE3D}" srcOrd="2" destOrd="0" presId="urn:microsoft.com/office/officeart/2005/8/layout/chevron2"/>
    <dgm:cxn modelId="{3562AFB4-4885-4B48-BC28-A5AC53D4CC88}" type="presParOf" srcId="{B81F55FF-3395-44EF-98D4-D1C9352ECE3D}" destId="{FB3B715F-A285-4DE6-95F7-243438B8E3B7}" srcOrd="0" destOrd="0" presId="urn:microsoft.com/office/officeart/2005/8/layout/chevron2"/>
    <dgm:cxn modelId="{D678B3D4-D404-4DEF-92A4-1C14DB70F48D}" type="presParOf" srcId="{B81F55FF-3395-44EF-98D4-D1C9352ECE3D}" destId="{56A16EA5-A856-4B82-BBAE-1E07D937640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8AD4DA-9B72-4EC7-889E-1597B021FD7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pt-BR"/>
        </a:p>
      </dgm:t>
    </dgm:pt>
    <dgm:pt modelId="{F075E5EC-EE1E-41C8-A9AC-70C3BC8D3A60}">
      <dgm:prSet phldrT="[Texto]"/>
      <dgm:spPr/>
      <dgm:t>
        <a:bodyPr/>
        <a:lstStyle/>
        <a:p>
          <a:r>
            <a:rPr lang="pt-BR" dirty="0" smtClean="0"/>
            <a:t>5</a:t>
          </a:r>
          <a:endParaRPr lang="pt-BR" dirty="0"/>
        </a:p>
      </dgm:t>
    </dgm:pt>
    <dgm:pt modelId="{E97A6018-18FF-40FB-A8F0-06F51E11A27C}" type="parTrans" cxnId="{BC45B197-4405-4554-9F81-0272EA04AB68}">
      <dgm:prSet/>
      <dgm:spPr/>
      <dgm:t>
        <a:bodyPr/>
        <a:lstStyle/>
        <a:p>
          <a:endParaRPr lang="pt-BR"/>
        </a:p>
      </dgm:t>
    </dgm:pt>
    <dgm:pt modelId="{1641C17C-ED41-4CF5-8BE1-98E3F4F5F05E}" type="sibTrans" cxnId="{BC45B197-4405-4554-9F81-0272EA04AB68}">
      <dgm:prSet/>
      <dgm:spPr/>
      <dgm:t>
        <a:bodyPr/>
        <a:lstStyle/>
        <a:p>
          <a:endParaRPr lang="pt-BR"/>
        </a:p>
      </dgm:t>
    </dgm:pt>
    <dgm:pt modelId="{8E73C858-C1A2-4B34-97CC-11FE732518AA}">
      <dgm:prSet phldrT="[Texto]"/>
      <dgm:spPr/>
      <dgm:t>
        <a:bodyPr/>
        <a:lstStyle/>
        <a:p>
          <a:r>
            <a:rPr lang="pt-BR" dirty="0" smtClean="0"/>
            <a:t>6</a:t>
          </a:r>
          <a:endParaRPr lang="pt-BR" dirty="0"/>
        </a:p>
      </dgm:t>
    </dgm:pt>
    <dgm:pt modelId="{EE4B469C-CFEA-4A1C-AFDE-5B8DAD59C611}" type="parTrans" cxnId="{1F399299-08ED-4B8B-A369-9188A270FF63}">
      <dgm:prSet/>
      <dgm:spPr/>
      <dgm:t>
        <a:bodyPr/>
        <a:lstStyle/>
        <a:p>
          <a:endParaRPr lang="pt-BR"/>
        </a:p>
      </dgm:t>
    </dgm:pt>
    <dgm:pt modelId="{C51AF13C-681E-4D3E-B237-CD82847E6343}" type="sibTrans" cxnId="{1F399299-08ED-4B8B-A369-9188A270FF63}">
      <dgm:prSet/>
      <dgm:spPr/>
      <dgm:t>
        <a:bodyPr/>
        <a:lstStyle/>
        <a:p>
          <a:endParaRPr lang="pt-BR"/>
        </a:p>
      </dgm:t>
    </dgm:pt>
    <dgm:pt modelId="{5BF8051C-9080-4D5B-9056-4B8F4F1AC5C4}">
      <dgm:prSet phldrT="[Texto]" custT="1"/>
      <dgm:spPr/>
      <dgm:t>
        <a:bodyPr/>
        <a:lstStyle/>
        <a:p>
          <a:pPr algn="just" rtl="0"/>
          <a:r>
            <a:rPr lang="pt-BR" sz="1500" dirty="0" smtClean="0"/>
            <a:t>Priorizar a criação de equipes temáticas de consultas técnicas notariais e registrais, mantendo as comissões revisoras dos enunciados sobre as especialidades Registro de Imóveis e Títulos e Documentos, Parte Geral da CNGCE, Registro Civil e Tabelionato de Protesto, bem como Tabelionato de Notas, iniciativa surgida após a “I Jornada de Estudo da Consolidação das Normas Gerais da Corregedoria-Geral da Justiça – Foro Extrajudicial”, realizada em 2017, facultando a quaisquer dos colegas integrá-las.</a:t>
          </a:r>
          <a:endParaRPr lang="pt-BR" sz="1500" dirty="0"/>
        </a:p>
      </dgm:t>
    </dgm:pt>
    <dgm:pt modelId="{31EB829F-F2BF-40DD-82DE-1069662B884D}" type="parTrans" cxnId="{A12A17DF-26FA-48B3-9607-1250BD86FA4A}">
      <dgm:prSet/>
      <dgm:spPr/>
      <dgm:t>
        <a:bodyPr/>
        <a:lstStyle/>
        <a:p>
          <a:endParaRPr lang="pt-BR"/>
        </a:p>
      </dgm:t>
    </dgm:pt>
    <dgm:pt modelId="{A99D833F-B896-4DB4-A820-824A19B46605}" type="sibTrans" cxnId="{A12A17DF-26FA-48B3-9607-1250BD86FA4A}">
      <dgm:prSet/>
      <dgm:spPr/>
      <dgm:t>
        <a:bodyPr/>
        <a:lstStyle/>
        <a:p>
          <a:endParaRPr lang="pt-BR"/>
        </a:p>
      </dgm:t>
    </dgm:pt>
    <dgm:pt modelId="{BFEB5028-09DD-40E0-B3BD-51FE56F5895A}">
      <dgm:prSet custT="1"/>
      <dgm:spPr/>
      <dgm:t>
        <a:bodyPr/>
        <a:lstStyle/>
        <a:p>
          <a:pPr algn="just" rtl="0"/>
          <a:r>
            <a:rPr lang="pt-BR" sz="1500" dirty="0" smtClean="0"/>
            <a:t>Apoiar a EMNOR na manutenção e criação de novos cursos de Educação à Distância (EAD), com caráter predominantemente prático, mantidos os presenciais que propiciam estudos avançados na área do Direito notarial /Registral comparado, firmando para tanto  convênios; parcerias e/ou cooperação científica com Universidades e/ou institutos de pesquisas nacionais e </a:t>
          </a:r>
          <a:r>
            <a:rPr lang="pt-BR" sz="1500" dirty="0" err="1" smtClean="0"/>
            <a:t>estrangeiras,incentivando</a:t>
          </a:r>
          <a:r>
            <a:rPr lang="pt-BR" sz="1500" dirty="0" smtClean="0"/>
            <a:t> os colegas a produzir artigos, revistas, livros e outras publicações sobre temas alusivos ao direito notarial/registral. </a:t>
          </a:r>
          <a:endParaRPr lang="pt-BR" sz="1500" dirty="0"/>
        </a:p>
      </dgm:t>
    </dgm:pt>
    <dgm:pt modelId="{E4E1EC99-23AC-4B50-B5CA-C1952BEDB9F1}" type="parTrans" cxnId="{A26043F0-B0B0-4417-810F-1DB9D5DE5FED}">
      <dgm:prSet/>
      <dgm:spPr/>
      <dgm:t>
        <a:bodyPr/>
        <a:lstStyle/>
        <a:p>
          <a:endParaRPr lang="pt-BR"/>
        </a:p>
      </dgm:t>
    </dgm:pt>
    <dgm:pt modelId="{D6255A4E-AA6F-439F-8388-224F7B7D224E}" type="sibTrans" cxnId="{A26043F0-B0B0-4417-810F-1DB9D5DE5FED}">
      <dgm:prSet/>
      <dgm:spPr/>
      <dgm:t>
        <a:bodyPr/>
        <a:lstStyle/>
        <a:p>
          <a:endParaRPr lang="pt-BR"/>
        </a:p>
      </dgm:t>
    </dgm:pt>
    <dgm:pt modelId="{328C6B3D-2F8D-45C1-B6BF-780238EF788E}" type="pres">
      <dgm:prSet presAssocID="{7C8AD4DA-9B72-4EC7-889E-1597B021FD7E}" presName="linearFlow" presStyleCnt="0">
        <dgm:presLayoutVars>
          <dgm:dir/>
          <dgm:animLvl val="lvl"/>
          <dgm:resizeHandles val="exact"/>
        </dgm:presLayoutVars>
      </dgm:prSet>
      <dgm:spPr/>
      <dgm:t>
        <a:bodyPr/>
        <a:lstStyle/>
        <a:p>
          <a:endParaRPr lang="pt-BR"/>
        </a:p>
      </dgm:t>
    </dgm:pt>
    <dgm:pt modelId="{7EBF7F65-020B-4BCA-9FC0-BCE56959A7D9}" type="pres">
      <dgm:prSet presAssocID="{F075E5EC-EE1E-41C8-A9AC-70C3BC8D3A60}" presName="composite" presStyleCnt="0"/>
      <dgm:spPr/>
    </dgm:pt>
    <dgm:pt modelId="{2B743466-7DDB-43DA-A68C-658E6B8D82C9}" type="pres">
      <dgm:prSet presAssocID="{F075E5EC-EE1E-41C8-A9AC-70C3BC8D3A60}" presName="parentText" presStyleLbl="alignNode1" presStyleIdx="0" presStyleCnt="2" custLinFactNeighborX="633" custLinFactNeighborY="-40901">
        <dgm:presLayoutVars>
          <dgm:chMax val="1"/>
          <dgm:bulletEnabled val="1"/>
        </dgm:presLayoutVars>
      </dgm:prSet>
      <dgm:spPr/>
      <dgm:t>
        <a:bodyPr/>
        <a:lstStyle/>
        <a:p>
          <a:endParaRPr lang="pt-BR"/>
        </a:p>
      </dgm:t>
    </dgm:pt>
    <dgm:pt modelId="{53052842-E13C-432D-BF5D-ED6E4BE3CC2D}" type="pres">
      <dgm:prSet presAssocID="{F075E5EC-EE1E-41C8-A9AC-70C3BC8D3A60}" presName="descendantText" presStyleLbl="alignAcc1" presStyleIdx="0" presStyleCnt="2" custLinFactY="-1351" custLinFactNeighborX="2657" custLinFactNeighborY="-100000">
        <dgm:presLayoutVars>
          <dgm:bulletEnabled val="1"/>
        </dgm:presLayoutVars>
      </dgm:prSet>
      <dgm:spPr/>
      <dgm:t>
        <a:bodyPr/>
        <a:lstStyle/>
        <a:p>
          <a:endParaRPr lang="pt-BR"/>
        </a:p>
      </dgm:t>
    </dgm:pt>
    <dgm:pt modelId="{9832EA7F-3BAA-4E79-954E-3C9FD66813BC}" type="pres">
      <dgm:prSet presAssocID="{1641C17C-ED41-4CF5-8BE1-98E3F4F5F05E}" presName="sp" presStyleCnt="0"/>
      <dgm:spPr/>
    </dgm:pt>
    <dgm:pt modelId="{B81F55FF-3395-44EF-98D4-D1C9352ECE3D}" type="pres">
      <dgm:prSet presAssocID="{8E73C858-C1A2-4B34-97CC-11FE732518AA}" presName="composite" presStyleCnt="0"/>
      <dgm:spPr/>
    </dgm:pt>
    <dgm:pt modelId="{FB3B715F-A285-4DE6-95F7-243438B8E3B7}" type="pres">
      <dgm:prSet presAssocID="{8E73C858-C1A2-4B34-97CC-11FE732518AA}" presName="parentText" presStyleLbl="alignNode1" presStyleIdx="1" presStyleCnt="2" custLinFactNeighborX="-16981" custLinFactNeighborY="759">
        <dgm:presLayoutVars>
          <dgm:chMax val="1"/>
          <dgm:bulletEnabled val="1"/>
        </dgm:presLayoutVars>
      </dgm:prSet>
      <dgm:spPr/>
      <dgm:t>
        <a:bodyPr/>
        <a:lstStyle/>
        <a:p>
          <a:endParaRPr lang="pt-BR"/>
        </a:p>
      </dgm:t>
    </dgm:pt>
    <dgm:pt modelId="{56A16EA5-A856-4B82-BBAE-1E07D9376407}" type="pres">
      <dgm:prSet presAssocID="{8E73C858-C1A2-4B34-97CC-11FE732518AA}" presName="descendantText" presStyleLbl="alignAcc1" presStyleIdx="1" presStyleCnt="2">
        <dgm:presLayoutVars>
          <dgm:bulletEnabled val="1"/>
        </dgm:presLayoutVars>
      </dgm:prSet>
      <dgm:spPr/>
      <dgm:t>
        <a:bodyPr/>
        <a:lstStyle/>
        <a:p>
          <a:endParaRPr lang="pt-BR"/>
        </a:p>
      </dgm:t>
    </dgm:pt>
  </dgm:ptLst>
  <dgm:cxnLst>
    <dgm:cxn modelId="{A5B33C9B-A361-4912-BFCF-827D6340050D}" type="presOf" srcId="{7C8AD4DA-9B72-4EC7-889E-1597B021FD7E}" destId="{328C6B3D-2F8D-45C1-B6BF-780238EF788E}" srcOrd="0" destOrd="0" presId="urn:microsoft.com/office/officeart/2005/8/layout/chevron2"/>
    <dgm:cxn modelId="{A26043F0-B0B0-4417-810F-1DB9D5DE5FED}" srcId="{8E73C858-C1A2-4B34-97CC-11FE732518AA}" destId="{BFEB5028-09DD-40E0-B3BD-51FE56F5895A}" srcOrd="0" destOrd="0" parTransId="{E4E1EC99-23AC-4B50-B5CA-C1952BEDB9F1}" sibTransId="{D6255A4E-AA6F-439F-8388-224F7B7D224E}"/>
    <dgm:cxn modelId="{4A33F0E2-46AB-4372-9AF3-3F8038E7DB2A}" type="presOf" srcId="{5BF8051C-9080-4D5B-9056-4B8F4F1AC5C4}" destId="{53052842-E13C-432D-BF5D-ED6E4BE3CC2D}" srcOrd="0" destOrd="0" presId="urn:microsoft.com/office/officeart/2005/8/layout/chevron2"/>
    <dgm:cxn modelId="{86DF15DA-E9E6-4C3B-8280-63B0923FF515}" type="presOf" srcId="{8E73C858-C1A2-4B34-97CC-11FE732518AA}" destId="{FB3B715F-A285-4DE6-95F7-243438B8E3B7}" srcOrd="0" destOrd="0" presId="urn:microsoft.com/office/officeart/2005/8/layout/chevron2"/>
    <dgm:cxn modelId="{1F399299-08ED-4B8B-A369-9188A270FF63}" srcId="{7C8AD4DA-9B72-4EC7-889E-1597B021FD7E}" destId="{8E73C858-C1A2-4B34-97CC-11FE732518AA}" srcOrd="1" destOrd="0" parTransId="{EE4B469C-CFEA-4A1C-AFDE-5B8DAD59C611}" sibTransId="{C51AF13C-681E-4D3E-B237-CD82847E6343}"/>
    <dgm:cxn modelId="{3CFF3BC4-8B91-484B-9E1D-F5B9260F7F4B}" type="presOf" srcId="{F075E5EC-EE1E-41C8-A9AC-70C3BC8D3A60}" destId="{2B743466-7DDB-43DA-A68C-658E6B8D82C9}" srcOrd="0" destOrd="0" presId="urn:microsoft.com/office/officeart/2005/8/layout/chevron2"/>
    <dgm:cxn modelId="{11FE2321-3E4A-4578-B52A-022C7B3BDBA1}" type="presOf" srcId="{BFEB5028-09DD-40E0-B3BD-51FE56F5895A}" destId="{56A16EA5-A856-4B82-BBAE-1E07D9376407}" srcOrd="0" destOrd="0" presId="urn:microsoft.com/office/officeart/2005/8/layout/chevron2"/>
    <dgm:cxn modelId="{BC45B197-4405-4554-9F81-0272EA04AB68}" srcId="{7C8AD4DA-9B72-4EC7-889E-1597B021FD7E}" destId="{F075E5EC-EE1E-41C8-A9AC-70C3BC8D3A60}" srcOrd="0" destOrd="0" parTransId="{E97A6018-18FF-40FB-A8F0-06F51E11A27C}" sibTransId="{1641C17C-ED41-4CF5-8BE1-98E3F4F5F05E}"/>
    <dgm:cxn modelId="{A12A17DF-26FA-48B3-9607-1250BD86FA4A}" srcId="{F075E5EC-EE1E-41C8-A9AC-70C3BC8D3A60}" destId="{5BF8051C-9080-4D5B-9056-4B8F4F1AC5C4}" srcOrd="0" destOrd="0" parTransId="{31EB829F-F2BF-40DD-82DE-1069662B884D}" sibTransId="{A99D833F-B896-4DB4-A820-824A19B46605}"/>
    <dgm:cxn modelId="{FC36B171-395A-41DD-9C49-6488C78750AB}" type="presParOf" srcId="{328C6B3D-2F8D-45C1-B6BF-780238EF788E}" destId="{7EBF7F65-020B-4BCA-9FC0-BCE56959A7D9}" srcOrd="0" destOrd="0" presId="urn:microsoft.com/office/officeart/2005/8/layout/chevron2"/>
    <dgm:cxn modelId="{48E8F3F6-154E-4AB3-BE42-75A48EF116A3}" type="presParOf" srcId="{7EBF7F65-020B-4BCA-9FC0-BCE56959A7D9}" destId="{2B743466-7DDB-43DA-A68C-658E6B8D82C9}" srcOrd="0" destOrd="0" presId="urn:microsoft.com/office/officeart/2005/8/layout/chevron2"/>
    <dgm:cxn modelId="{E6732D08-B68E-4879-A99E-3626408564C2}" type="presParOf" srcId="{7EBF7F65-020B-4BCA-9FC0-BCE56959A7D9}" destId="{53052842-E13C-432D-BF5D-ED6E4BE3CC2D}" srcOrd="1" destOrd="0" presId="urn:microsoft.com/office/officeart/2005/8/layout/chevron2"/>
    <dgm:cxn modelId="{B0306827-2662-4027-922F-07D023766EE6}" type="presParOf" srcId="{328C6B3D-2F8D-45C1-B6BF-780238EF788E}" destId="{9832EA7F-3BAA-4E79-954E-3C9FD66813BC}" srcOrd="1" destOrd="0" presId="urn:microsoft.com/office/officeart/2005/8/layout/chevron2"/>
    <dgm:cxn modelId="{F3D63779-DA01-4781-A7F5-79A8F1DAE989}" type="presParOf" srcId="{328C6B3D-2F8D-45C1-B6BF-780238EF788E}" destId="{B81F55FF-3395-44EF-98D4-D1C9352ECE3D}" srcOrd="2" destOrd="0" presId="urn:microsoft.com/office/officeart/2005/8/layout/chevron2"/>
    <dgm:cxn modelId="{1D11C01B-9CFC-473A-B5A4-F5888B39C03F}" type="presParOf" srcId="{B81F55FF-3395-44EF-98D4-D1C9352ECE3D}" destId="{FB3B715F-A285-4DE6-95F7-243438B8E3B7}" srcOrd="0" destOrd="0" presId="urn:microsoft.com/office/officeart/2005/8/layout/chevron2"/>
    <dgm:cxn modelId="{67F69B0B-C7D9-4022-8777-CA512BC76964}" type="presParOf" srcId="{B81F55FF-3395-44EF-98D4-D1C9352ECE3D}" destId="{56A16EA5-A856-4B82-BBAE-1E07D937640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título mestre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Date Placeholder 29"/>
          <p:cNvSpPr>
            <a:spLocks noGrp="1"/>
          </p:cNvSpPr>
          <p:nvPr>
            <p:ph type="dt" sz="half" idx="10"/>
          </p:nvPr>
        </p:nvSpPr>
        <p:spPr/>
        <p:txBody>
          <a:bodyPr/>
          <a:lstStyle/>
          <a:p>
            <a:fld id="{6180DCAE-1906-41C6-B39E-E8AAA3DF4D88}" type="datetimeFigureOut">
              <a:rPr lang="pt-BR" smtClean="0"/>
              <a:t>11/01/2019</a:t>
            </a:fld>
            <a:endParaRPr lang="pt-BR"/>
          </a:p>
        </p:txBody>
      </p:sp>
      <p:sp>
        <p:nvSpPr>
          <p:cNvPr id="19" name="Footer Placeholder 18"/>
          <p:cNvSpPr>
            <a:spLocks noGrp="1"/>
          </p:cNvSpPr>
          <p:nvPr>
            <p:ph type="ftr" sz="quarter" idx="11"/>
          </p:nvPr>
        </p:nvSpPr>
        <p:spPr/>
        <p:txBody>
          <a:bodyPr/>
          <a:lstStyle/>
          <a:p>
            <a:endParaRPr lang="pt-BR"/>
          </a:p>
        </p:txBody>
      </p:sp>
      <p:sp>
        <p:nvSpPr>
          <p:cNvPr id="27" name="Slide Number Placeholder 26"/>
          <p:cNvSpPr>
            <a:spLocks noGrp="1"/>
          </p:cNvSpPr>
          <p:nvPr>
            <p:ph type="sldNum" sz="quarter" idx="12"/>
          </p:nvPr>
        </p:nvSpPr>
        <p:spPr/>
        <p:txBody>
          <a:bodyPr/>
          <a:lstStyle/>
          <a:p>
            <a:fld id="{410C935E-CEDC-44DB-953A-AFC6BC6AA615}"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smtClean="0"/>
              <a:t>Clique para editar o título mestre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6180DCAE-1906-41C6-B39E-E8AAA3DF4D88}" type="datetimeFigureOut">
              <a:rPr lang="pt-BR" smtClean="0"/>
              <a:t>11/01/2019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0C935E-CEDC-44DB-953A-AFC6BC6AA615}"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t-BR" smtClean="0"/>
              <a:t>Clique para editar o título mestre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6180DCAE-1906-41C6-B39E-E8AAA3DF4D88}" type="datetimeFigureOut">
              <a:rPr lang="pt-BR" smtClean="0"/>
              <a:t>11/01/2019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0C935E-CEDC-44DB-953A-AFC6BC6AA615}"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smtClean="0"/>
              <a:t>Clique para editar o título mestre</a:t>
            </a:r>
            <a:endParaRPr kumimoji="0" lang="en-US"/>
          </a:p>
        </p:txBody>
      </p:sp>
      <p:sp>
        <p:nvSpPr>
          <p:cNvPr id="3" name="Content Placeholder 2"/>
          <p:cNvSpPr>
            <a:spLocks noGrp="1"/>
          </p:cNvSpPr>
          <p:nvPr>
            <p:ph idx="1"/>
          </p:nvPr>
        </p:nvSpPr>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6180DCAE-1906-41C6-B39E-E8AAA3DF4D88}" type="datetimeFigureOut">
              <a:rPr lang="pt-BR" smtClean="0"/>
              <a:t>11/01/2019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0C935E-CEDC-44DB-953A-AFC6BC6AA615}"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título mestre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Date Placeholder 3"/>
          <p:cNvSpPr>
            <a:spLocks noGrp="1"/>
          </p:cNvSpPr>
          <p:nvPr>
            <p:ph type="dt" sz="half" idx="10"/>
          </p:nvPr>
        </p:nvSpPr>
        <p:spPr/>
        <p:txBody>
          <a:bodyPr/>
          <a:lstStyle/>
          <a:p>
            <a:fld id="{6180DCAE-1906-41C6-B39E-E8AAA3DF4D88}" type="datetimeFigureOut">
              <a:rPr lang="pt-BR" smtClean="0"/>
              <a:t>11/01/2019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0C935E-CEDC-44DB-953A-AFC6BC6AA615}"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t-BR" smtClean="0"/>
              <a:t>Clique para editar o título mestre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Date Placeholder 4"/>
          <p:cNvSpPr>
            <a:spLocks noGrp="1"/>
          </p:cNvSpPr>
          <p:nvPr>
            <p:ph type="dt" sz="half" idx="10"/>
          </p:nvPr>
        </p:nvSpPr>
        <p:spPr/>
        <p:txBody>
          <a:bodyPr/>
          <a:lstStyle/>
          <a:p>
            <a:fld id="{6180DCAE-1906-41C6-B39E-E8AAA3DF4D88}" type="datetimeFigureOut">
              <a:rPr lang="pt-BR" smtClean="0"/>
              <a:t>11/01/2019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0C935E-CEDC-44DB-953A-AFC6BC6AA615}"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título mestre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Date Placeholder 6"/>
          <p:cNvSpPr>
            <a:spLocks noGrp="1"/>
          </p:cNvSpPr>
          <p:nvPr>
            <p:ph type="dt" sz="half" idx="10"/>
          </p:nvPr>
        </p:nvSpPr>
        <p:spPr/>
        <p:txBody>
          <a:bodyPr/>
          <a:lstStyle/>
          <a:p>
            <a:fld id="{6180DCAE-1906-41C6-B39E-E8AAA3DF4D88}" type="datetimeFigureOut">
              <a:rPr lang="pt-BR" smtClean="0"/>
              <a:t>11/01/2019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10C935E-CEDC-44DB-953A-AFC6BC6AA615}"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título mestre</a:t>
            </a:r>
            <a:endParaRPr kumimoji="0" lang="en-US"/>
          </a:p>
        </p:txBody>
      </p:sp>
      <p:sp>
        <p:nvSpPr>
          <p:cNvPr id="3" name="Date Placeholder 2"/>
          <p:cNvSpPr>
            <a:spLocks noGrp="1"/>
          </p:cNvSpPr>
          <p:nvPr>
            <p:ph type="dt" sz="half" idx="10"/>
          </p:nvPr>
        </p:nvSpPr>
        <p:spPr/>
        <p:txBody>
          <a:bodyPr/>
          <a:lstStyle/>
          <a:p>
            <a:fld id="{6180DCAE-1906-41C6-B39E-E8AAA3DF4D88}" type="datetimeFigureOut">
              <a:rPr lang="pt-BR" smtClean="0"/>
              <a:t>11/01/2019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10C935E-CEDC-44DB-953A-AFC6BC6AA615}"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0DCAE-1906-41C6-B39E-E8AAA3DF4D88}" type="datetimeFigureOut">
              <a:rPr lang="pt-BR" smtClean="0"/>
              <a:t>11/01/2019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10C935E-CEDC-44DB-953A-AFC6BC6AA615}"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título mestre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 texto mestre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Date Placeholder 4"/>
          <p:cNvSpPr>
            <a:spLocks noGrp="1"/>
          </p:cNvSpPr>
          <p:nvPr>
            <p:ph type="dt" sz="half" idx="10"/>
          </p:nvPr>
        </p:nvSpPr>
        <p:spPr/>
        <p:txBody>
          <a:bodyPr/>
          <a:lstStyle/>
          <a:p>
            <a:fld id="{6180DCAE-1906-41C6-B39E-E8AAA3DF4D88}" type="datetimeFigureOut">
              <a:rPr lang="pt-BR" smtClean="0"/>
              <a:t>11/01/2019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0C935E-CEDC-44DB-953A-AFC6BC6AA615}"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título mestre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Date Placeholder 4"/>
          <p:cNvSpPr>
            <a:spLocks noGrp="1"/>
          </p:cNvSpPr>
          <p:nvPr>
            <p:ph type="dt" sz="half" idx="10"/>
          </p:nvPr>
        </p:nvSpPr>
        <p:spPr/>
        <p:txBody>
          <a:bodyPr/>
          <a:lstStyle/>
          <a:p>
            <a:fld id="{6180DCAE-1906-41C6-B39E-E8AAA3DF4D88}" type="datetimeFigureOut">
              <a:rPr lang="pt-BR" smtClean="0"/>
              <a:t>11/01/2019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8077200" y="6356350"/>
            <a:ext cx="609600" cy="365125"/>
          </a:xfrm>
        </p:spPr>
        <p:txBody>
          <a:bodyPr/>
          <a:lstStyle/>
          <a:p>
            <a:fld id="{410C935E-CEDC-44DB-953A-AFC6BC6AA615}" type="slidenum">
              <a:rPr lang="pt-BR" smtClean="0"/>
              <a:t>‹nº›</a:t>
            </a:fld>
            <a:endParaRPr lang="pt-B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título mestre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80DCAE-1906-41C6-B39E-E8AAA3DF4D88}" type="datetimeFigureOut">
              <a:rPr lang="pt-BR" smtClean="0"/>
              <a:t>11/01/2019</a:t>
            </a:fld>
            <a:endParaRPr lang="pt-B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0C935E-CEDC-44DB-953A-AFC6BC6AA615}" type="slidenum">
              <a:rPr lang="pt-BR" smtClean="0"/>
              <a:t>‹nº›</a:t>
            </a:fld>
            <a:endParaRPr lang="pt-B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oreg adm01\Desktop\nova sede AnoregMT.jpg"/>
          <p:cNvPicPr>
            <a:picLocks noChangeAspect="1" noChangeArrowheads="1"/>
          </p:cNvPicPr>
          <p:nvPr/>
        </p:nvPicPr>
        <p:blipFill rotWithShape="1">
          <a:blip r:embed="rId2">
            <a:extLst>
              <a:ext uri="{28A0092B-C50C-407E-A947-70E740481C1C}">
                <a14:useLocalDpi xmlns:a14="http://schemas.microsoft.com/office/drawing/2010/main" val="0"/>
              </a:ext>
            </a:extLst>
          </a:blip>
          <a:srcRect b="19815"/>
          <a:stretch/>
        </p:blipFill>
        <p:spPr bwMode="auto">
          <a:xfrm>
            <a:off x="563779" y="908720"/>
            <a:ext cx="8058454" cy="3820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563779" y="4221088"/>
            <a:ext cx="7851648" cy="18288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pt-BR" dirty="0" smtClean="0">
                <a:ln w="11430"/>
                <a:solidFill>
                  <a:schemeClr val="tx1"/>
                </a:solidFill>
                <a:effectLst>
                  <a:outerShdw blurRad="80000" dist="40000" dir="5040000" algn="tl">
                    <a:srgbClr val="000000">
                      <a:alpha val="30000"/>
                    </a:srgbClr>
                  </a:outerShdw>
                </a:effectLst>
              </a:rPr>
              <a:t>Metas 2019-2020</a:t>
            </a:r>
            <a:endParaRPr lang="pt-BR" dirty="0">
              <a:ln w="11430"/>
              <a:solidFill>
                <a:schemeClr val="tx1"/>
              </a:solidFill>
              <a:effectLst>
                <a:outerShdw blurRad="80000" dist="40000" dir="5040000" algn="tl">
                  <a:srgbClr val="000000">
                    <a:alpha val="30000"/>
                  </a:srgbClr>
                </a:outerShdw>
              </a:effectLst>
            </a:endParaRPr>
          </a:p>
        </p:txBody>
      </p:sp>
      <p:pic>
        <p:nvPicPr>
          <p:cNvPr id="6" name="Picture 2" descr="C:\Users\Anoreg adm01\Desktop\Trabalho de artes ANOREG\LogoAnoregOfici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869" y="1340768"/>
            <a:ext cx="1296144" cy="105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68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oreg adm01\Desktop\Trabalho de artes ANOREG\Diretoria\polygon_3-wallpaper-1920x1080.jpg"/>
          <p:cNvPicPr>
            <a:picLocks noChangeAspect="1" noChangeArrowheads="1"/>
          </p:cNvPicPr>
          <p:nvPr/>
        </p:nvPicPr>
        <p:blipFill rotWithShape="1">
          <a:blip r:embed="rId2">
            <a:extLst>
              <a:ext uri="{28A0092B-C50C-407E-A947-70E740481C1C}">
                <a14:useLocalDpi xmlns:a14="http://schemas.microsoft.com/office/drawing/2010/main" val="0"/>
              </a:ext>
            </a:extLst>
          </a:blip>
          <a:srcRect r="25953"/>
          <a:stretch/>
        </p:blipFill>
        <p:spPr bwMode="auto">
          <a:xfrm>
            <a:off x="0" y="0"/>
            <a:ext cx="9144000" cy="69462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Z:\Evento\2016\2016-10-28 e 29 - XVIII Encontro dos Notarios e registradores\Fotos\491.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r="12094"/>
          <a:stretch/>
        </p:blipFill>
        <p:spPr bwMode="auto">
          <a:xfrm>
            <a:off x="-19372" y="0"/>
            <a:ext cx="9163372" cy="6900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3"/>
          <p:cNvGraphicFramePr>
            <a:graphicFrameLocks noGrp="1"/>
          </p:cNvGraphicFramePr>
          <p:nvPr>
            <p:ph idx="1"/>
            <p:extLst>
              <p:ext uri="{D42A27DB-BD31-4B8C-83A1-F6EECF244321}">
                <p14:modId xmlns:p14="http://schemas.microsoft.com/office/powerpoint/2010/main" val="949235484"/>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C:\Users\Anoreg adm01\Desktop\Trabalho de artes ANOREG\LogoAnoregOfici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1960" y="5861044"/>
            <a:ext cx="1221672" cy="996956"/>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p:txBody>
          <a:bodyPr/>
          <a:lstStyle/>
          <a:p>
            <a:r>
              <a:rPr lang="pt-BR" dirty="0" smtClean="0"/>
              <a:t>Metas</a:t>
            </a:r>
            <a:endParaRPr lang="pt-BR" dirty="0"/>
          </a:p>
        </p:txBody>
      </p:sp>
    </p:spTree>
    <p:extLst>
      <p:ext uri="{BB962C8B-B14F-4D97-AF65-F5344CB8AC3E}">
        <p14:creationId xmlns:p14="http://schemas.microsoft.com/office/powerpoint/2010/main" val="34343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oreg adm01\Desktop\Trabalho de artes ANOREG\Diretoria\polygon_3-wallpaper-1920x1080.jpg"/>
          <p:cNvPicPr>
            <a:picLocks noChangeAspect="1" noChangeArrowheads="1"/>
          </p:cNvPicPr>
          <p:nvPr/>
        </p:nvPicPr>
        <p:blipFill rotWithShape="1">
          <a:blip r:embed="rId2">
            <a:extLst>
              <a:ext uri="{28A0092B-C50C-407E-A947-70E740481C1C}">
                <a14:useLocalDpi xmlns:a14="http://schemas.microsoft.com/office/drawing/2010/main" val="0"/>
              </a:ext>
            </a:extLst>
          </a:blip>
          <a:srcRect r="25953"/>
          <a:stretch/>
        </p:blipFill>
        <p:spPr bwMode="auto">
          <a:xfrm>
            <a:off x="0" y="0"/>
            <a:ext cx="9144000" cy="69462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Z:\Evento\2016\2016-10-28 e 29 - XVIII Encontro dos Notarios e registradores\Fotos\438.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3816" r="8192"/>
          <a:stretch/>
        </p:blipFill>
        <p:spPr bwMode="auto">
          <a:xfrm>
            <a:off x="1" y="-27384"/>
            <a:ext cx="9143999" cy="69736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543083609"/>
              </p:ext>
            </p:extLst>
          </p:nvPr>
        </p:nvGraphicFramePr>
        <p:xfrm>
          <a:off x="714400" y="1916832"/>
          <a:ext cx="7715200" cy="4221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C:\Users\Anoreg adm01\Desktop\Trabalho de artes ANOREG\LogoAnoregOfici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1960" y="5861044"/>
            <a:ext cx="1221672" cy="99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83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oreg adm01\Desktop\Trabalho de artes ANOREG\Diretoria\polygon_3-wallpaper-1920x1080.jpg"/>
          <p:cNvPicPr>
            <a:picLocks noChangeAspect="1" noChangeArrowheads="1"/>
          </p:cNvPicPr>
          <p:nvPr/>
        </p:nvPicPr>
        <p:blipFill rotWithShape="1">
          <a:blip r:embed="rId2">
            <a:extLst>
              <a:ext uri="{28A0092B-C50C-407E-A947-70E740481C1C}">
                <a14:useLocalDpi xmlns:a14="http://schemas.microsoft.com/office/drawing/2010/main" val="0"/>
              </a:ext>
            </a:extLst>
          </a:blip>
          <a:srcRect r="25953"/>
          <a:stretch/>
        </p:blipFill>
        <p:spPr bwMode="auto">
          <a:xfrm>
            <a:off x="0" y="0"/>
            <a:ext cx="9144000" cy="694623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dirty="0"/>
              <a:t>Metas</a:t>
            </a:r>
          </a:p>
        </p:txBody>
      </p:sp>
      <p:pic>
        <p:nvPicPr>
          <p:cNvPr id="1027" name="Picture 3" descr="Z:\Evento\2016\2016-10-28 e 29 - XVIII Encontro dos Notarios e registradores\Fotos\689.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r="11533"/>
          <a:stretch/>
        </p:blipFill>
        <p:spPr bwMode="auto">
          <a:xfrm>
            <a:off x="-73667" y="0"/>
            <a:ext cx="9217668" cy="69462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606328242"/>
              </p:ext>
            </p:extLst>
          </p:nvPr>
        </p:nvGraphicFramePr>
        <p:xfrm>
          <a:off x="457200" y="764704"/>
          <a:ext cx="8229600" cy="4389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C:\Users\Anoreg adm01\Desktop\Trabalho de artes ANOREG\LogoAnoregOfici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1960" y="5861044"/>
            <a:ext cx="1221672" cy="99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6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8229600" cy="1143000"/>
          </a:xfrm>
        </p:spPr>
        <p:txBody>
          <a:bodyPr/>
          <a:lstStyle/>
          <a:p>
            <a:pPr algn="ctr"/>
            <a:r>
              <a:rPr lang="pt-BR" dirty="0" smtClean="0"/>
              <a:t>Gestão 2019/2020</a:t>
            </a:r>
            <a:endParaRPr lang="pt-BR" dirty="0"/>
          </a:p>
        </p:txBody>
      </p:sp>
      <p:sp>
        <p:nvSpPr>
          <p:cNvPr id="3" name="Espaço Reservado para Conteúdo 2"/>
          <p:cNvSpPr>
            <a:spLocks noGrp="1"/>
          </p:cNvSpPr>
          <p:nvPr>
            <p:ph idx="1"/>
          </p:nvPr>
        </p:nvSpPr>
        <p:spPr>
          <a:xfrm>
            <a:off x="467544" y="2564904"/>
            <a:ext cx="8229600" cy="4389120"/>
          </a:xfrm>
        </p:spPr>
        <p:txBody>
          <a:bodyPr/>
          <a:lstStyle/>
          <a:p>
            <a:pPr algn="ctr"/>
            <a:r>
              <a:rPr lang="pt-BR" b="1" smtClean="0">
                <a:latin typeface="+mj-lt"/>
                <a:cs typeface="Arial" panose="020B0604020202020204" pitchFamily="34" charset="0"/>
              </a:rPr>
              <a:t>DIRETORIA- 14/01/2018</a:t>
            </a:r>
            <a:endParaRPr lang="pt-BR" b="1" dirty="0">
              <a:latin typeface="+mj-lt"/>
              <a:cs typeface="Arial" panose="020B0604020202020204" pitchFamily="34" charset="0"/>
            </a:endParaRPr>
          </a:p>
        </p:txBody>
      </p:sp>
      <p:pic>
        <p:nvPicPr>
          <p:cNvPr id="1026" name="Picture 2" descr="C:\Users\Anoreg adm01\Desktop\Trabalho de artes ANOREG\LogoAnoregOfici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523" y="4077072"/>
            <a:ext cx="2283236" cy="186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726466"/>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382</TotalTime>
  <Words>323</Words>
  <Application>Microsoft Office PowerPoint</Application>
  <PresentationFormat>Apresentação na tela (4:3)</PresentationFormat>
  <Paragraphs>17</Paragraphs>
  <Slides>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vt:i4>
      </vt:variant>
    </vt:vector>
  </HeadingPairs>
  <TitlesOfParts>
    <vt:vector size="10" baseType="lpstr">
      <vt:lpstr>Arial</vt:lpstr>
      <vt:lpstr>Calibri</vt:lpstr>
      <vt:lpstr>Constantia</vt:lpstr>
      <vt:lpstr>Wingdings 2</vt:lpstr>
      <vt:lpstr>Fluxo</vt:lpstr>
      <vt:lpstr>Metas 2019-2020</vt:lpstr>
      <vt:lpstr>Metas</vt:lpstr>
      <vt:lpstr>Apresentação do PowerPoint</vt:lpstr>
      <vt:lpstr>Metas</vt:lpstr>
      <vt:lpstr>Gestão 2019/2020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Metas 2019-2020</dc:title>
  <dc:creator>Anoreg adm01</dc:creator>
  <cp:lastModifiedBy>José de Arimatéia Barbosa</cp:lastModifiedBy>
  <cp:revision>14</cp:revision>
  <dcterms:created xsi:type="dcterms:W3CDTF">2019-01-08T12:27:19Z</dcterms:created>
  <dcterms:modified xsi:type="dcterms:W3CDTF">2019-01-11T19:38:45Z</dcterms:modified>
</cp:coreProperties>
</file>